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77" r:id="rId2"/>
    <p:sldId id="362" r:id="rId3"/>
    <p:sldId id="329" r:id="rId4"/>
    <p:sldId id="400" r:id="rId5"/>
    <p:sldId id="361" r:id="rId6"/>
    <p:sldId id="394" r:id="rId7"/>
    <p:sldId id="331" r:id="rId8"/>
    <p:sldId id="396" r:id="rId9"/>
    <p:sldId id="390" r:id="rId10"/>
    <p:sldId id="397" r:id="rId11"/>
    <p:sldId id="392" r:id="rId12"/>
    <p:sldId id="399" r:id="rId13"/>
    <p:sldId id="398" r:id="rId14"/>
    <p:sldId id="381" r:id="rId15"/>
    <p:sldId id="378" r:id="rId16"/>
    <p:sldId id="379" r:id="rId17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/>
        </p14:section>
        <p14:section name="SLIDE STARTERS" id="{ACC24B29-0CC7-491A-A98A-CF7CBDBE501E}">
          <p14:sldIdLst>
            <p14:sldId id="377"/>
            <p14:sldId id="362"/>
            <p14:sldId id="329"/>
            <p14:sldId id="400"/>
            <p14:sldId id="361"/>
            <p14:sldId id="394"/>
            <p14:sldId id="331"/>
            <p14:sldId id="396"/>
            <p14:sldId id="390"/>
            <p14:sldId id="397"/>
            <p14:sldId id="392"/>
            <p14:sldId id="399"/>
            <p14:sldId id="398"/>
            <p14:sldId id="381"/>
            <p14:sldId id="378"/>
            <p14:sldId id="379"/>
          </p14:sldIdLst>
        </p14:section>
        <p14:section name="THANK YOU" id="{6CD91DAB-8EC3-4802-89E9-0F1C7022FB2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DC5924"/>
    <a:srgbClr val="B7472A"/>
    <a:srgbClr val="000000"/>
    <a:srgbClr val="FFFFFF"/>
    <a:srgbClr val="75D1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4972" autoAdjust="0"/>
  </p:normalViewPr>
  <p:slideViewPr>
    <p:cSldViewPr snapToGrid="0">
      <p:cViewPr varScale="1">
        <p:scale>
          <a:sx n="78" d="100"/>
          <a:sy n="78" d="100"/>
        </p:scale>
        <p:origin x="456" y="78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C22A5FE7-79A1-4C19-A15D-FEA94C721CA6}"/>
    <pc:docChg chg="addSld modSld modSection">
      <pc:chgData name="Guest User" userId="" providerId="Windows Live" clId="Web-{C22A5FE7-79A1-4C19-A15D-FEA94C721CA6}" dt="2018-03-15T19:14:29.488" v="1625"/>
      <pc:docMkLst>
        <pc:docMk/>
      </pc:docMkLst>
      <pc:sldChg chg="addSp modSp addAnim">
        <pc:chgData name="Guest User" userId="" providerId="Windows Live" clId="Web-{C22A5FE7-79A1-4C19-A15D-FEA94C721CA6}" dt="2018-03-15T19:11:06.105" v="1591"/>
        <pc:sldMkLst>
          <pc:docMk/>
          <pc:sldMk cId="2218049895" sldId="329"/>
        </pc:sldMkLst>
        <pc:spChg chg="add mod">
          <ac:chgData name="Guest User" userId="" providerId="Windows Live" clId="Web-{C22A5FE7-79A1-4C19-A15D-FEA94C721CA6}" dt="2018-03-15T19:07:41.452" v="1481"/>
          <ac:spMkLst>
            <pc:docMk/>
            <pc:sldMk cId="2218049895" sldId="329"/>
            <ac:spMk id="2" creationId="{6F89163F-EDCC-430D-9E17-DCF647A5BE2B}"/>
          </ac:spMkLst>
        </pc:spChg>
        <pc:spChg chg="mod">
          <ac:chgData name="Guest User" userId="" providerId="Windows Live" clId="Web-{C22A5FE7-79A1-4C19-A15D-FEA94C721CA6}" dt="2018-03-15T18:49:00.176" v="847"/>
          <ac:spMkLst>
            <pc:docMk/>
            <pc:sldMk cId="2218049895" sldId="329"/>
            <ac:spMk id="21" creationId="{00000000-0000-0000-0000-000000000000}"/>
          </ac:spMkLst>
        </pc:spChg>
        <pc:spChg chg="mod">
          <ac:chgData name="Guest User" userId="" providerId="Windows Live" clId="Web-{C22A5FE7-79A1-4C19-A15D-FEA94C721CA6}" dt="2018-03-15T19:11:06.105" v="1591"/>
          <ac:spMkLst>
            <pc:docMk/>
            <pc:sldMk cId="2218049895" sldId="329"/>
            <ac:spMk id="22" creationId="{00000000-0000-0000-0000-000000000000}"/>
          </ac:spMkLst>
        </pc:spChg>
      </pc:sldChg>
      <pc:sldChg chg="modSp">
        <pc:chgData name="Guest User" userId="" providerId="Windows Live" clId="Web-{C22A5FE7-79A1-4C19-A15D-FEA94C721CA6}" dt="2018-03-15T18:14:44.639" v="1"/>
        <pc:sldMkLst>
          <pc:docMk/>
          <pc:sldMk cId="180389024" sldId="377"/>
        </pc:sldMkLst>
        <pc:spChg chg="mod">
          <ac:chgData name="Guest User" userId="" providerId="Windows Live" clId="Web-{C22A5FE7-79A1-4C19-A15D-FEA94C721CA6}" dt="2018-03-15T18:14:44.639" v="1"/>
          <ac:spMkLst>
            <pc:docMk/>
            <pc:sldMk cId="180389024" sldId="377"/>
            <ac:spMk id="8" creationId="{00000000-0000-0000-0000-000000000000}"/>
          </ac:spMkLst>
        </pc:spChg>
      </pc:sldChg>
      <pc:sldChg chg="modSp add replId">
        <pc:chgData name="Guest User" userId="" providerId="Windows Live" clId="Web-{C22A5FE7-79A1-4C19-A15D-FEA94C721CA6}" dt="2018-03-15T19:14:20.707" v="1623"/>
        <pc:sldMkLst>
          <pc:docMk/>
          <pc:sldMk cId="262639621" sldId="384"/>
        </pc:sldMkLst>
        <pc:spChg chg="mod">
          <ac:chgData name="Guest User" userId="" providerId="Windows Live" clId="Web-{C22A5FE7-79A1-4C19-A15D-FEA94C721CA6}" dt="2018-03-15T19:14:20.707" v="1623"/>
          <ac:spMkLst>
            <pc:docMk/>
            <pc:sldMk cId="262639621" sldId="384"/>
            <ac:spMk id="14" creationId="{00000000-0000-0000-0000-000000000000}"/>
          </ac:spMkLst>
        </pc:spChg>
      </pc:sldChg>
    </pc:docChg>
  </pc:docChgLst>
  <pc:docChgLst>
    <pc:chgData name="Vipul Sharma" userId="e33a17f42a17c5da" providerId="LiveId" clId="{EDF8953A-1049-B148-8AF8-65A5F3A21033}"/>
    <pc:docChg chg="custSel modSld">
      <pc:chgData name="Vipul Sharma" userId="e33a17f42a17c5da" providerId="LiveId" clId="{EDF8953A-1049-B148-8AF8-65A5F3A21033}" dt="2018-03-20T04:35:48.111" v="120" actId="20577"/>
      <pc:docMkLst>
        <pc:docMk/>
      </pc:docMkLst>
      <pc:sldChg chg="addSp delSp modSp">
        <pc:chgData name="Vipul Sharma" userId="e33a17f42a17c5da" providerId="LiveId" clId="{EDF8953A-1049-B148-8AF8-65A5F3A21033}" dt="2018-03-20T04:33:19.202" v="11" actId="20577"/>
        <pc:sldMkLst>
          <pc:docMk/>
          <pc:sldMk cId="180389024" sldId="377"/>
        </pc:sldMkLst>
        <pc:spChg chg="add mod">
          <ac:chgData name="Vipul Sharma" userId="e33a17f42a17c5da" providerId="LiveId" clId="{EDF8953A-1049-B148-8AF8-65A5F3A21033}" dt="2018-03-20T04:33:19.202" v="11" actId="20577"/>
          <ac:spMkLst>
            <pc:docMk/>
            <pc:sldMk cId="180389024" sldId="377"/>
            <ac:spMk id="5" creationId="{C9BED81F-735E-ED45-BD94-AABC5C9A6366}"/>
          </ac:spMkLst>
        </pc:spChg>
        <pc:spChg chg="del">
          <ac:chgData name="Vipul Sharma" userId="e33a17f42a17c5da" providerId="LiveId" clId="{EDF8953A-1049-B148-8AF8-65A5F3A21033}" dt="2018-03-20T04:33:06.267" v="0" actId="478"/>
          <ac:spMkLst>
            <pc:docMk/>
            <pc:sldMk cId="180389024" sldId="377"/>
            <ac:spMk id="7" creationId="{00000000-0000-0000-0000-000000000000}"/>
          </ac:spMkLst>
        </pc:spChg>
      </pc:sldChg>
      <pc:sldChg chg="modSp">
        <pc:chgData name="Vipul Sharma" userId="e33a17f42a17c5da" providerId="LiveId" clId="{EDF8953A-1049-B148-8AF8-65A5F3A21033}" dt="2018-03-20T04:35:48.111" v="120" actId="20577"/>
        <pc:sldMkLst>
          <pc:docMk/>
          <pc:sldMk cId="262639621" sldId="384"/>
        </pc:sldMkLst>
        <pc:spChg chg="mod">
          <ac:chgData name="Vipul Sharma" userId="e33a17f42a17c5da" providerId="LiveId" clId="{EDF8953A-1049-B148-8AF8-65A5F3A21033}" dt="2018-03-20T04:35:48.111" v="120" actId="20577"/>
          <ac:spMkLst>
            <pc:docMk/>
            <pc:sldMk cId="262639621" sldId="384"/>
            <ac:spMk id="6" creationId="{00000000-0000-0000-0000-000000000000}"/>
          </ac:spMkLst>
        </pc:spChg>
      </pc:sldChg>
    </pc:docChg>
  </pc:docChgLst>
  <pc:docChgLst>
    <pc:chgData name="Vipul Sharma" userId="e33a17f42a17c5da" providerId="LiveId" clId="{F697E572-DC31-4CEC-8F64-65DFE1E5877F}"/>
    <pc:docChg chg="undo redo custSel addSld delSld modSld sldOrd modSection">
      <pc:chgData name="Vipul Sharma" userId="e33a17f42a17c5da" providerId="LiveId" clId="{F697E572-DC31-4CEC-8F64-65DFE1E5877F}" dt="2018-03-21T04:25:00.467" v="8291" actId="2696"/>
      <pc:docMkLst>
        <pc:docMk/>
      </pc:docMkLst>
      <pc:sldChg chg="del">
        <pc:chgData name="Vipul Sharma" userId="e33a17f42a17c5da" providerId="LiveId" clId="{F697E572-DC31-4CEC-8F64-65DFE1E5877F}" dt="2018-03-21T04:24:56.053" v="8285" actId="2696"/>
        <pc:sldMkLst>
          <pc:docMk/>
          <pc:sldMk cId="2161256907" sldId="283"/>
        </pc:sldMkLst>
      </pc:sldChg>
      <pc:sldChg chg="modSp">
        <pc:chgData name="Vipul Sharma" userId="e33a17f42a17c5da" providerId="LiveId" clId="{F697E572-DC31-4CEC-8F64-65DFE1E5877F}" dt="2018-03-21T04:23:20.518" v="8281" actId="255"/>
        <pc:sldMkLst>
          <pc:docMk/>
          <pc:sldMk cId="2218049895" sldId="329"/>
        </pc:sldMkLst>
        <pc:spChg chg="mod">
          <ac:chgData name="Vipul Sharma" userId="e33a17f42a17c5da" providerId="LiveId" clId="{F697E572-DC31-4CEC-8F64-65DFE1E5877F}" dt="2018-03-21T04:23:20.518" v="8281" actId="255"/>
          <ac:spMkLst>
            <pc:docMk/>
            <pc:sldMk cId="2218049895" sldId="329"/>
            <ac:spMk id="14" creationId="{00000000-0000-0000-0000-000000000000}"/>
          </ac:spMkLst>
        </pc:spChg>
      </pc:sldChg>
      <pc:sldChg chg="addSp delSp modSp ord">
        <pc:chgData name="Vipul Sharma" userId="e33a17f42a17c5da" providerId="LiveId" clId="{F697E572-DC31-4CEC-8F64-65DFE1E5877F}" dt="2018-03-20T17:38:12.610" v="4293" actId="478"/>
        <pc:sldMkLst>
          <pc:docMk/>
          <pc:sldMk cId="2441306458" sldId="331"/>
        </pc:sldMkLst>
        <pc:spChg chg="add del mod">
          <ac:chgData name="Vipul Sharma" userId="e33a17f42a17c5da" providerId="LiveId" clId="{F697E572-DC31-4CEC-8F64-65DFE1E5877F}" dt="2018-03-20T17:37:58.317" v="4289" actId="478"/>
          <ac:spMkLst>
            <pc:docMk/>
            <pc:sldMk cId="2441306458" sldId="331"/>
            <ac:spMk id="3" creationId="{F5B844C5-0310-4635-82B7-8F94B95FC227}"/>
          </ac:spMkLst>
        </pc:spChg>
        <pc:spChg chg="del">
          <ac:chgData name="Vipul Sharma" userId="e33a17f42a17c5da" providerId="LiveId" clId="{F697E572-DC31-4CEC-8F64-65DFE1E5877F}" dt="2018-03-15T18:47:20.748" v="52" actId="931"/>
          <ac:spMkLst>
            <pc:docMk/>
            <pc:sldMk cId="2441306458" sldId="331"/>
            <ac:spMk id="7" creationId="{18ECCAF6-0CDC-4B30-AC61-AF80C50E604D}"/>
          </ac:spMkLst>
        </pc:spChg>
        <pc:spChg chg="add del mod">
          <ac:chgData name="Vipul Sharma" userId="e33a17f42a17c5da" providerId="LiveId" clId="{F697E572-DC31-4CEC-8F64-65DFE1E5877F}" dt="2018-03-20T17:38:12.610" v="4293" actId="478"/>
          <ac:spMkLst>
            <pc:docMk/>
            <pc:sldMk cId="2441306458" sldId="331"/>
            <ac:spMk id="8" creationId="{60B1B542-6C1B-4BE8-9FE2-F34909F81737}"/>
          </ac:spMkLst>
        </pc:spChg>
        <pc:spChg chg="mod">
          <ac:chgData name="Vipul Sharma" userId="e33a17f42a17c5da" providerId="LiveId" clId="{F697E572-DC31-4CEC-8F64-65DFE1E5877F}" dt="2018-03-20T16:23:00.871" v="3740" actId="255"/>
          <ac:spMkLst>
            <pc:docMk/>
            <pc:sldMk cId="2441306458" sldId="331"/>
            <ac:spMk id="16" creationId="{00000000-0000-0000-0000-000000000000}"/>
          </ac:spMkLst>
        </pc:spChg>
        <pc:spChg chg="del mod">
          <ac:chgData name="Vipul Sharma" userId="e33a17f42a17c5da" providerId="LiveId" clId="{F697E572-DC31-4CEC-8F64-65DFE1E5877F}" dt="2018-03-20T17:35:37.481" v="4274" actId="478"/>
          <ac:spMkLst>
            <pc:docMk/>
            <pc:sldMk cId="2441306458" sldId="331"/>
            <ac:spMk id="21" creationId="{00000000-0000-0000-0000-000000000000}"/>
          </ac:spMkLst>
        </pc:spChg>
        <pc:spChg chg="mod">
          <ac:chgData name="Vipul Sharma" userId="e33a17f42a17c5da" providerId="LiveId" clId="{F697E572-DC31-4CEC-8F64-65DFE1E5877F}" dt="2018-03-20T17:37:59.396" v="4290" actId="478"/>
          <ac:spMkLst>
            <pc:docMk/>
            <pc:sldMk cId="2441306458" sldId="331"/>
            <ac:spMk id="42" creationId="{00000000-0000-0000-0000-000000000000}"/>
          </ac:spMkLst>
        </pc:spChg>
        <pc:picChg chg="add mod">
          <ac:chgData name="Vipul Sharma" userId="e33a17f42a17c5da" providerId="LiveId" clId="{F697E572-DC31-4CEC-8F64-65DFE1E5877F}" dt="2018-03-15T18:47:30.201" v="53" actId="1076"/>
          <ac:picMkLst>
            <pc:docMk/>
            <pc:sldMk cId="2441306458" sldId="331"/>
            <ac:picMk id="4" creationId="{8438C31B-2D90-4072-B244-C7F8181B94D8}"/>
          </ac:picMkLst>
        </pc:picChg>
      </pc:sldChg>
      <pc:sldChg chg="del">
        <pc:chgData name="Vipul Sharma" userId="e33a17f42a17c5da" providerId="LiveId" clId="{F697E572-DC31-4CEC-8F64-65DFE1E5877F}" dt="2018-03-21T04:24:56.582" v="8286" actId="2696"/>
        <pc:sldMkLst>
          <pc:docMk/>
          <pc:sldMk cId="1209291647" sldId="341"/>
        </pc:sldMkLst>
      </pc:sldChg>
      <pc:sldChg chg="addSp delSp modSp del">
        <pc:chgData name="Vipul Sharma" userId="e33a17f42a17c5da" providerId="LiveId" clId="{F697E572-DC31-4CEC-8F64-65DFE1E5877F}" dt="2018-03-21T04:24:57.125" v="8287" actId="2696"/>
        <pc:sldMkLst>
          <pc:docMk/>
          <pc:sldMk cId="2488226301" sldId="352"/>
        </pc:sldMkLst>
        <pc:spChg chg="add del mod ord">
          <ac:chgData name="Vipul Sharma" userId="e33a17f42a17c5da" providerId="LiveId" clId="{F697E572-DC31-4CEC-8F64-65DFE1E5877F}" dt="2018-03-15T18:51:48.835" v="356" actId="478"/>
          <ac:spMkLst>
            <pc:docMk/>
            <pc:sldMk cId="2488226301" sldId="352"/>
            <ac:spMk id="5" creationId="{5768B166-4716-48B6-8241-9D0C4B96E57D}"/>
          </ac:spMkLst>
        </pc:spChg>
        <pc:spChg chg="add del mod">
          <ac:chgData name="Vipul Sharma" userId="e33a17f42a17c5da" providerId="LiveId" clId="{F697E572-DC31-4CEC-8F64-65DFE1E5877F}" dt="2018-03-15T18:56:01.877" v="755" actId="478"/>
          <ac:spMkLst>
            <pc:docMk/>
            <pc:sldMk cId="2488226301" sldId="352"/>
            <ac:spMk id="8" creationId="{EEDA465B-259D-4978-A895-47E61924A05E}"/>
          </ac:spMkLst>
        </pc:spChg>
        <pc:spChg chg="add del mod">
          <ac:chgData name="Vipul Sharma" userId="e33a17f42a17c5da" providerId="LiveId" clId="{F697E572-DC31-4CEC-8F64-65DFE1E5877F}" dt="2018-03-15T18:56:08.448" v="757" actId="478"/>
          <ac:spMkLst>
            <pc:docMk/>
            <pc:sldMk cId="2488226301" sldId="352"/>
            <ac:spMk id="12" creationId="{DE5A2682-D0DC-4DE7-B303-DA66DADA808B}"/>
          </ac:spMkLst>
        </pc:spChg>
        <pc:spChg chg="add del mod">
          <ac:chgData name="Vipul Sharma" userId="e33a17f42a17c5da" providerId="LiveId" clId="{F697E572-DC31-4CEC-8F64-65DFE1E5877F}" dt="2018-03-15T18:56:54.997" v="765" actId="478"/>
          <ac:spMkLst>
            <pc:docMk/>
            <pc:sldMk cId="2488226301" sldId="352"/>
            <ac:spMk id="16" creationId="{CB0DF45F-1B54-495E-AD08-ABB85A36835C}"/>
          </ac:spMkLst>
        </pc:spChg>
        <pc:spChg chg="add del mod">
          <ac:chgData name="Vipul Sharma" userId="e33a17f42a17c5da" providerId="LiveId" clId="{F697E572-DC31-4CEC-8F64-65DFE1E5877F}" dt="2018-03-15T18:57:07.387" v="767" actId="478"/>
          <ac:spMkLst>
            <pc:docMk/>
            <pc:sldMk cId="2488226301" sldId="352"/>
            <ac:spMk id="17" creationId="{0A97CAC9-8C89-4CE4-AE47-7C104C9B9590}"/>
          </ac:spMkLst>
        </pc:spChg>
        <pc:spChg chg="mod">
          <ac:chgData name="Vipul Sharma" userId="e33a17f42a17c5da" providerId="LiveId" clId="{F697E572-DC31-4CEC-8F64-65DFE1E5877F}" dt="2018-03-15T19:05:10.045" v="882" actId="1076"/>
          <ac:spMkLst>
            <pc:docMk/>
            <pc:sldMk cId="2488226301" sldId="352"/>
            <ac:spMk id="51" creationId="{00000000-0000-0000-0000-000000000000}"/>
          </ac:spMkLst>
        </pc:spChg>
        <pc:spChg chg="del">
          <ac:chgData name="Vipul Sharma" userId="e33a17f42a17c5da" providerId="LiveId" clId="{F697E572-DC31-4CEC-8F64-65DFE1E5877F}" dt="2018-03-15T18:48:42.072" v="55" actId="931"/>
          <ac:spMkLst>
            <pc:docMk/>
            <pc:sldMk cId="2488226301" sldId="352"/>
            <ac:spMk id="81" creationId="{00000000-0000-0000-0000-000000000000}"/>
          </ac:spMkLst>
        </pc:spChg>
        <pc:picChg chg="add del mod">
          <ac:chgData name="Vipul Sharma" userId="e33a17f42a17c5da" providerId="LiveId" clId="{F697E572-DC31-4CEC-8F64-65DFE1E5877F}" dt="2018-03-15T18:57:03.321" v="766" actId="1076"/>
          <ac:picMkLst>
            <pc:docMk/>
            <pc:sldMk cId="2488226301" sldId="352"/>
            <ac:picMk id="4" creationId="{63581708-2E65-4535-9D9B-66A6BC86B6DC}"/>
          </ac:picMkLst>
        </pc:picChg>
        <pc:picChg chg="add del mod">
          <ac:chgData name="Vipul Sharma" userId="e33a17f42a17c5da" providerId="LiveId" clId="{F697E572-DC31-4CEC-8F64-65DFE1E5877F}" dt="2018-03-15T18:56:01.314" v="754" actId="931"/>
          <ac:picMkLst>
            <pc:docMk/>
            <pc:sldMk cId="2488226301" sldId="352"/>
            <ac:picMk id="10" creationId="{BB61AAC7-ABF9-4F81-BBFE-D7B595109102}"/>
          </ac:picMkLst>
        </pc:picChg>
        <pc:picChg chg="add del mod ord">
          <ac:chgData name="Vipul Sharma" userId="e33a17f42a17c5da" providerId="LiveId" clId="{F697E572-DC31-4CEC-8F64-65DFE1E5877F}" dt="2018-03-15T19:02:34.602" v="769" actId="478"/>
          <ac:picMkLst>
            <pc:docMk/>
            <pc:sldMk cId="2488226301" sldId="352"/>
            <ac:picMk id="14" creationId="{328DE072-C28B-4AEF-BEB5-4B6B7365B89F}"/>
          </ac:picMkLst>
        </pc:picChg>
        <pc:picChg chg="add mod ord">
          <ac:chgData name="Vipul Sharma" userId="e33a17f42a17c5da" providerId="LiveId" clId="{F697E572-DC31-4CEC-8F64-65DFE1E5877F}" dt="2018-03-15T19:03:12.591" v="776" actId="167"/>
          <ac:picMkLst>
            <pc:docMk/>
            <pc:sldMk cId="2488226301" sldId="352"/>
            <ac:picMk id="19" creationId="{71226A1B-ED3E-44D4-A622-C8CDFC3078A8}"/>
          </ac:picMkLst>
        </pc:picChg>
      </pc:sldChg>
      <pc:sldChg chg="del ord">
        <pc:chgData name="Vipul Sharma" userId="e33a17f42a17c5da" providerId="LiveId" clId="{F697E572-DC31-4CEC-8F64-65DFE1E5877F}" dt="2018-03-21T04:24:58.231" v="8289" actId="2696"/>
        <pc:sldMkLst>
          <pc:docMk/>
          <pc:sldMk cId="686721801" sldId="354"/>
        </pc:sldMkLst>
      </pc:sldChg>
      <pc:sldChg chg="del">
        <pc:chgData name="Vipul Sharma" userId="e33a17f42a17c5da" providerId="LiveId" clId="{F697E572-DC31-4CEC-8F64-65DFE1E5877F}" dt="2018-03-21T04:24:57.729" v="8288" actId="2696"/>
        <pc:sldMkLst>
          <pc:docMk/>
          <pc:sldMk cId="2177918218" sldId="356"/>
        </pc:sldMkLst>
      </pc:sldChg>
      <pc:sldChg chg="modSp modAnim">
        <pc:chgData name="Vipul Sharma" userId="e33a17f42a17c5da" providerId="LiveId" clId="{F697E572-DC31-4CEC-8F64-65DFE1E5877F}" dt="2018-03-21T04:04:06.837" v="8087" actId="20577"/>
        <pc:sldMkLst>
          <pc:docMk/>
          <pc:sldMk cId="3110716839" sldId="361"/>
        </pc:sldMkLst>
        <pc:spChg chg="mod">
          <ac:chgData name="Vipul Sharma" userId="e33a17f42a17c5da" providerId="LiveId" clId="{F697E572-DC31-4CEC-8F64-65DFE1E5877F}" dt="2018-03-20T09:07:48.907" v="1959" actId="20577"/>
          <ac:spMkLst>
            <pc:docMk/>
            <pc:sldMk cId="3110716839" sldId="361"/>
            <ac:spMk id="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58:40.582" v="7637" actId="20577"/>
          <ac:spMkLst>
            <pc:docMk/>
            <pc:sldMk cId="3110716839" sldId="361"/>
            <ac:spMk id="10" creationId="{00000000-0000-0000-0000-000000000000}"/>
          </ac:spMkLst>
        </pc:spChg>
        <pc:spChg chg="mod">
          <ac:chgData name="Vipul Sharma" userId="e33a17f42a17c5da" providerId="LiveId" clId="{F697E572-DC31-4CEC-8F64-65DFE1E5877F}" dt="2018-03-21T04:01:21.852" v="7796" actId="20577"/>
          <ac:spMkLst>
            <pc:docMk/>
            <pc:sldMk cId="3110716839" sldId="361"/>
            <ac:spMk id="11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56:57.111" v="7389" actId="20577"/>
          <ac:spMkLst>
            <pc:docMk/>
            <pc:sldMk cId="3110716839" sldId="361"/>
            <ac:spMk id="14" creationId="{00000000-0000-0000-0000-000000000000}"/>
          </ac:spMkLst>
        </pc:spChg>
        <pc:spChg chg="mod">
          <ac:chgData name="Vipul Sharma" userId="e33a17f42a17c5da" providerId="LiveId" clId="{F697E572-DC31-4CEC-8F64-65DFE1E5877F}" dt="2018-03-21T04:04:06.837" v="8087" actId="20577"/>
          <ac:spMkLst>
            <pc:docMk/>
            <pc:sldMk cId="3110716839" sldId="361"/>
            <ac:spMk id="18" creationId="{00000000-0000-0000-0000-000000000000}"/>
          </ac:spMkLst>
        </pc:spChg>
      </pc:sldChg>
      <pc:sldChg chg="modSp ord">
        <pc:chgData name="Vipul Sharma" userId="e33a17f42a17c5da" providerId="LiveId" clId="{F697E572-DC31-4CEC-8F64-65DFE1E5877F}" dt="2018-03-20T09:58:10.407" v="2924" actId="20577"/>
        <pc:sldMkLst>
          <pc:docMk/>
          <pc:sldMk cId="3937079039" sldId="362"/>
        </pc:sldMkLst>
        <pc:spChg chg="mod">
          <ac:chgData name="Vipul Sharma" userId="e33a17f42a17c5da" providerId="LiveId" clId="{F697E572-DC31-4CEC-8F64-65DFE1E5877F}" dt="2018-03-20T09:55:18.702" v="2891" actId="1076"/>
          <ac:spMkLst>
            <pc:docMk/>
            <pc:sldMk cId="3937079039" sldId="362"/>
            <ac:spMk id="9" creationId="{00000000-0000-0000-0000-000000000000}"/>
          </ac:spMkLst>
        </pc:spChg>
        <pc:spChg chg="mod">
          <ac:chgData name="Vipul Sharma" userId="e33a17f42a17c5da" providerId="LiveId" clId="{F697E572-DC31-4CEC-8F64-65DFE1E5877F}" dt="2018-03-20T09:21:51.276" v="2322" actId="20577"/>
          <ac:spMkLst>
            <pc:docMk/>
            <pc:sldMk cId="3937079039" sldId="362"/>
            <ac:spMk id="10" creationId="{00000000-0000-0000-0000-000000000000}"/>
          </ac:spMkLst>
        </pc:spChg>
        <pc:spChg chg="mod">
          <ac:chgData name="Vipul Sharma" userId="e33a17f42a17c5da" providerId="LiveId" clId="{F697E572-DC31-4CEC-8F64-65DFE1E5877F}" dt="2018-03-20T09:58:10.407" v="2924" actId="20577"/>
          <ac:spMkLst>
            <pc:docMk/>
            <pc:sldMk cId="3937079039" sldId="362"/>
            <ac:spMk id="11" creationId="{00000000-0000-0000-0000-000000000000}"/>
          </ac:spMkLst>
        </pc:spChg>
        <pc:spChg chg="mod">
          <ac:chgData name="Vipul Sharma" userId="e33a17f42a17c5da" providerId="LiveId" clId="{F697E572-DC31-4CEC-8F64-65DFE1E5877F}" dt="2018-03-20T09:18:12.305" v="2310" actId="20577"/>
          <ac:spMkLst>
            <pc:docMk/>
            <pc:sldMk cId="3937079039" sldId="362"/>
            <ac:spMk id="12" creationId="{00000000-0000-0000-0000-000000000000}"/>
          </ac:spMkLst>
        </pc:spChg>
      </pc:sldChg>
      <pc:sldChg chg="modSp del ord">
        <pc:chgData name="Vipul Sharma" userId="e33a17f42a17c5da" providerId="LiveId" clId="{F697E572-DC31-4CEC-8F64-65DFE1E5877F}" dt="2018-03-21T04:24:52.560" v="8282" actId="2696"/>
        <pc:sldMkLst>
          <pc:docMk/>
          <pc:sldMk cId="2027444631" sldId="363"/>
        </pc:sldMkLst>
        <pc:spChg chg="mod">
          <ac:chgData name="Vipul Sharma" userId="e33a17f42a17c5da" providerId="LiveId" clId="{F697E572-DC31-4CEC-8F64-65DFE1E5877F}" dt="2018-03-20T10:06:14.453" v="3009" actId="20577"/>
          <ac:spMkLst>
            <pc:docMk/>
            <pc:sldMk cId="2027444631" sldId="363"/>
            <ac:spMk id="11" creationId="{00000000-0000-0000-0000-000000000000}"/>
          </ac:spMkLst>
        </pc:spChg>
      </pc:sldChg>
      <pc:sldChg chg="addSp delSp modSp setBg">
        <pc:chgData name="Vipul Sharma" userId="e33a17f42a17c5da" providerId="LiveId" clId="{F697E572-DC31-4CEC-8F64-65DFE1E5877F}" dt="2018-03-20T15:39:31.323" v="3637" actId="20577"/>
        <pc:sldMkLst>
          <pc:docMk/>
          <pc:sldMk cId="180389024" sldId="377"/>
        </pc:sldMkLst>
        <pc:spChg chg="mod">
          <ac:chgData name="Vipul Sharma" userId="e33a17f42a17c5da" providerId="LiveId" clId="{F697E572-DC31-4CEC-8F64-65DFE1E5877F}" dt="2018-03-15T18:36:22.971" v="51" actId="1076"/>
          <ac:spMkLst>
            <pc:docMk/>
            <pc:sldMk cId="180389024" sldId="377"/>
            <ac:spMk id="4" creationId="{00000000-0000-0000-0000-000000000000}"/>
          </ac:spMkLst>
        </pc:spChg>
        <pc:spChg chg="mod">
          <ac:chgData name="Vipul Sharma" userId="e33a17f42a17c5da" providerId="LiveId" clId="{F697E572-DC31-4CEC-8F64-65DFE1E5877F}" dt="2018-03-20T15:39:31.323" v="3637" actId="20577"/>
          <ac:spMkLst>
            <pc:docMk/>
            <pc:sldMk cId="180389024" sldId="377"/>
            <ac:spMk id="5" creationId="{C9BED81F-735E-ED45-BD94-AABC5C9A6366}"/>
          </ac:spMkLst>
        </pc:spChg>
        <pc:spChg chg="add del mod">
          <ac:chgData name="Vipul Sharma" userId="e33a17f42a17c5da" providerId="LiveId" clId="{F697E572-DC31-4CEC-8F64-65DFE1E5877F}" dt="2018-03-15T18:15:30.500" v="5" actId="931"/>
          <ac:spMkLst>
            <pc:docMk/>
            <pc:sldMk cId="180389024" sldId="377"/>
            <ac:spMk id="5" creationId="{A1262D88-B1EF-4233-8573-219E1AED2D7F}"/>
          </ac:spMkLst>
        </pc:spChg>
        <pc:spChg chg="add del mod">
          <ac:chgData name="Vipul Sharma" userId="e33a17f42a17c5da" providerId="LiveId" clId="{F697E572-DC31-4CEC-8F64-65DFE1E5877F}" dt="2018-03-15T18:35:51.092" v="32" actId="931"/>
          <ac:spMkLst>
            <pc:docMk/>
            <pc:sldMk cId="180389024" sldId="377"/>
            <ac:spMk id="18" creationId="{0961918D-1200-4DC1-9414-1A972962BD10}"/>
          </ac:spMkLst>
        </pc:spChg>
        <pc:picChg chg="add del mod ord">
          <ac:chgData name="Vipul Sharma" userId="e33a17f42a17c5da" providerId="LiveId" clId="{F697E572-DC31-4CEC-8F64-65DFE1E5877F}" dt="2018-03-15T18:18:09.041" v="31" actId="478"/>
          <ac:picMkLst>
            <pc:docMk/>
            <pc:sldMk cId="180389024" sldId="377"/>
            <ac:picMk id="13" creationId="{5BBB35E1-2C85-4854-979E-3FD8E0730AD9}"/>
          </ac:picMkLst>
        </pc:picChg>
        <pc:picChg chg="add mod ord">
          <ac:chgData name="Vipul Sharma" userId="e33a17f42a17c5da" providerId="LiveId" clId="{F697E572-DC31-4CEC-8F64-65DFE1E5877F}" dt="2018-03-15T18:36:05.414" v="34" actId="167"/>
          <ac:picMkLst>
            <pc:docMk/>
            <pc:sldMk cId="180389024" sldId="377"/>
            <ac:picMk id="21" creationId="{E2809DA8-614E-48CE-9138-64D8DCC622C9}"/>
          </ac:picMkLst>
        </pc:picChg>
        <pc:picChg chg="del">
          <ac:chgData name="Vipul Sharma" userId="e33a17f42a17c5da" providerId="LiveId" clId="{F697E572-DC31-4CEC-8F64-65DFE1E5877F}" dt="2018-03-15T18:14:22.347" v="4" actId="478"/>
          <ac:picMkLst>
            <pc:docMk/>
            <pc:sldMk cId="180389024" sldId="377"/>
            <ac:picMk id="31" creationId="{00000000-0000-0000-0000-000000000000}"/>
          </ac:picMkLst>
        </pc:picChg>
      </pc:sldChg>
      <pc:sldChg chg="ord">
        <pc:chgData name="Vipul Sharma" userId="e33a17f42a17c5da" providerId="LiveId" clId="{F697E572-DC31-4CEC-8F64-65DFE1E5877F}" dt="2018-03-21T03:52:45.964" v="7367" actId="2696"/>
        <pc:sldMkLst>
          <pc:docMk/>
          <pc:sldMk cId="3492825300" sldId="378"/>
        </pc:sldMkLst>
      </pc:sldChg>
      <pc:sldChg chg="modSp ord">
        <pc:chgData name="Vipul Sharma" userId="e33a17f42a17c5da" providerId="LiveId" clId="{F697E572-DC31-4CEC-8F64-65DFE1E5877F}" dt="2018-03-21T04:05:04.759" v="8099" actId="1076"/>
        <pc:sldMkLst>
          <pc:docMk/>
          <pc:sldMk cId="3248013837" sldId="381"/>
        </pc:sldMkLst>
        <pc:spChg chg="mod">
          <ac:chgData name="Vipul Sharma" userId="e33a17f42a17c5da" providerId="LiveId" clId="{F697E572-DC31-4CEC-8F64-65DFE1E5877F}" dt="2018-03-21T04:05:04.759" v="8099" actId="1076"/>
          <ac:spMkLst>
            <pc:docMk/>
            <pc:sldMk cId="3248013837" sldId="381"/>
            <ac:spMk id="12" creationId="{00000000-0000-0000-0000-000000000000}"/>
          </ac:spMkLst>
        </pc:spChg>
      </pc:sldChg>
      <pc:sldChg chg="del">
        <pc:chgData name="Vipul Sharma" userId="e33a17f42a17c5da" providerId="LiveId" clId="{F697E572-DC31-4CEC-8F64-65DFE1E5877F}" dt="2018-03-20T18:49:49.594" v="6438" actId="2696"/>
        <pc:sldMkLst>
          <pc:docMk/>
          <pc:sldMk cId="2030931477" sldId="382"/>
        </pc:sldMkLst>
      </pc:sldChg>
      <pc:sldChg chg="del">
        <pc:chgData name="Vipul Sharma" userId="e33a17f42a17c5da" providerId="LiveId" clId="{F697E572-DC31-4CEC-8F64-65DFE1E5877F}" dt="2018-03-20T18:49:47.141" v="6437" actId="2696"/>
        <pc:sldMkLst>
          <pc:docMk/>
          <pc:sldMk cId="1670345051" sldId="383"/>
        </pc:sldMkLst>
      </pc:sldChg>
      <pc:sldChg chg="modSp del ord">
        <pc:chgData name="Vipul Sharma" userId="e33a17f42a17c5da" providerId="LiveId" clId="{F697E572-DC31-4CEC-8F64-65DFE1E5877F}" dt="2018-03-21T04:25:00.467" v="8291" actId="2696"/>
        <pc:sldMkLst>
          <pc:docMk/>
          <pc:sldMk cId="262639621" sldId="384"/>
        </pc:sldMkLst>
        <pc:spChg chg="mod">
          <ac:chgData name="Vipul Sharma" userId="e33a17f42a17c5da" providerId="LiveId" clId="{F697E572-DC31-4CEC-8F64-65DFE1E5877F}" dt="2018-03-20T08:50:28.835" v="1261" actId="20577"/>
          <ac:spMkLst>
            <pc:docMk/>
            <pc:sldMk cId="262639621" sldId="384"/>
            <ac:spMk id="6" creationId="{00000000-0000-0000-0000-000000000000}"/>
          </ac:spMkLst>
        </pc:spChg>
      </pc:sldChg>
      <pc:sldChg chg="addSp delSp modSp add del delAnim modAnim">
        <pc:chgData name="Vipul Sharma" userId="e33a17f42a17c5da" providerId="LiveId" clId="{F697E572-DC31-4CEC-8F64-65DFE1E5877F}" dt="2018-03-21T04:24:58.782" v="8290" actId="2696"/>
        <pc:sldMkLst>
          <pc:docMk/>
          <pc:sldMk cId="4161625008" sldId="385"/>
        </pc:sldMkLst>
        <pc:grpChg chg="add mod">
          <ac:chgData name="Vipul Sharma" userId="e33a17f42a17c5da" providerId="LiveId" clId="{F697E572-DC31-4CEC-8F64-65DFE1E5877F}" dt="2018-03-15T20:19:57.381" v="1037" actId="164"/>
          <ac:grpSpMkLst>
            <pc:docMk/>
            <pc:sldMk cId="4161625008" sldId="385"/>
            <ac:grpSpMk id="10" creationId="{AC124F43-9AD2-4F16-A6F5-B1C5A9B06AE0}"/>
          </ac:grpSpMkLst>
        </pc:grpChg>
        <pc:picChg chg="del">
          <ac:chgData name="Vipul Sharma" userId="e33a17f42a17c5da" providerId="LiveId" clId="{F697E572-DC31-4CEC-8F64-65DFE1E5877F}" dt="2018-03-15T19:55:04.720" v="942" actId="478"/>
          <ac:picMkLst>
            <pc:docMk/>
            <pc:sldMk cId="4161625008" sldId="385"/>
            <ac:picMk id="6" creationId="{C3527F7A-1E52-424C-ABD1-76EC208BE319}"/>
          </ac:picMkLst>
        </pc:picChg>
        <pc:picChg chg="add mod">
          <ac:chgData name="Vipul Sharma" userId="e33a17f42a17c5da" providerId="LiveId" clId="{F697E572-DC31-4CEC-8F64-65DFE1E5877F}" dt="2018-03-15T20:19:57.381" v="1037" actId="164"/>
          <ac:picMkLst>
            <pc:docMk/>
            <pc:sldMk cId="4161625008" sldId="385"/>
            <ac:picMk id="8" creationId="{9C4E5464-239C-4A9B-A02A-D9E1076DB434}"/>
          </ac:picMkLst>
        </pc:picChg>
        <pc:picChg chg="add mod">
          <ac:chgData name="Vipul Sharma" userId="e33a17f42a17c5da" providerId="LiveId" clId="{F697E572-DC31-4CEC-8F64-65DFE1E5877F}" dt="2018-03-15T20:19:57.381" v="1037" actId="164"/>
          <ac:picMkLst>
            <pc:docMk/>
            <pc:sldMk cId="4161625008" sldId="385"/>
            <ac:picMk id="9" creationId="{4BECBD5D-BD66-4A31-9174-EB9235AC1BB0}"/>
          </ac:picMkLst>
        </pc:picChg>
      </pc:sldChg>
      <pc:sldChg chg="modSp add ord modAnim">
        <pc:chgData name="Vipul Sharma" userId="e33a17f42a17c5da" providerId="LiveId" clId="{F697E572-DC31-4CEC-8F64-65DFE1E5877F}" dt="2018-03-21T03:37:21.400" v="6653" actId="5793"/>
        <pc:sldMkLst>
          <pc:docMk/>
          <pc:sldMk cId="1532330927" sldId="386"/>
        </pc:sldMkLst>
        <pc:spChg chg="mod">
          <ac:chgData name="Vipul Sharma" userId="e33a17f42a17c5da" providerId="LiveId" clId="{F697E572-DC31-4CEC-8F64-65DFE1E5877F}" dt="2018-03-20T19:04:54.529" v="6531" actId="20577"/>
          <ac:spMkLst>
            <pc:docMk/>
            <pc:sldMk cId="1532330927" sldId="386"/>
            <ac:spMk id="4" creationId="{00000000-0000-0000-0000-000000000000}"/>
          </ac:spMkLst>
        </pc:spChg>
        <pc:spChg chg="mod">
          <ac:chgData name="Vipul Sharma" userId="e33a17f42a17c5da" providerId="LiveId" clId="{F697E572-DC31-4CEC-8F64-65DFE1E5877F}" dt="2018-03-20T18:19:55.209" v="6043" actId="20577"/>
          <ac:spMkLst>
            <pc:docMk/>
            <pc:sldMk cId="1532330927" sldId="386"/>
            <ac:spMk id="5" creationId="{00000000-0000-0000-0000-000000000000}"/>
          </ac:spMkLst>
        </pc:spChg>
        <pc:spChg chg="mod">
          <ac:chgData name="Vipul Sharma" userId="e33a17f42a17c5da" providerId="LiveId" clId="{F697E572-DC31-4CEC-8F64-65DFE1E5877F}" dt="2018-03-20T19:04:54.139" v="6530" actId="20577"/>
          <ac:spMkLst>
            <pc:docMk/>
            <pc:sldMk cId="1532330927" sldId="386"/>
            <ac:spMk id="7" creationId="{00000000-0000-0000-0000-000000000000}"/>
          </ac:spMkLst>
        </pc:spChg>
        <pc:spChg chg="mod">
          <ac:chgData name="Vipul Sharma" userId="e33a17f42a17c5da" providerId="LiveId" clId="{F697E572-DC31-4CEC-8F64-65DFE1E5877F}" dt="2018-03-20T19:04:53.764" v="6529" actId="20577"/>
          <ac:spMkLst>
            <pc:docMk/>
            <pc:sldMk cId="1532330927" sldId="386"/>
            <ac:spMk id="8" creationId="{00000000-0000-0000-0000-000000000000}"/>
          </ac:spMkLst>
        </pc:spChg>
        <pc:spChg chg="mod">
          <ac:chgData name="Vipul Sharma" userId="e33a17f42a17c5da" providerId="LiveId" clId="{F697E572-DC31-4CEC-8F64-65DFE1E5877F}" dt="2018-03-20T19:05:27.391" v="6578" actId="5793"/>
          <ac:spMkLst>
            <pc:docMk/>
            <pc:sldMk cId="1532330927" sldId="386"/>
            <ac:spMk id="9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37:21.400" v="6653" actId="5793"/>
          <ac:spMkLst>
            <pc:docMk/>
            <pc:sldMk cId="1532330927" sldId="386"/>
            <ac:spMk id="33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47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48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49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50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51" creationId="{00000000-0000-0000-0000-000000000000}"/>
          </ac:spMkLst>
        </pc:spChg>
      </pc:sldChg>
      <pc:sldChg chg="add del">
        <pc:chgData name="Vipul Sharma" userId="e33a17f42a17c5da" providerId="LiveId" clId="{F697E572-DC31-4CEC-8F64-65DFE1E5877F}" dt="2018-03-21T04:24:55.518" v="8284" actId="2696"/>
        <pc:sldMkLst>
          <pc:docMk/>
          <pc:sldMk cId="1894765846" sldId="387"/>
        </pc:sldMkLst>
      </pc:sldChg>
      <pc:sldChg chg="modSp add del ord">
        <pc:chgData name="Vipul Sharma" userId="e33a17f42a17c5da" providerId="LiveId" clId="{F697E572-DC31-4CEC-8F64-65DFE1E5877F}" dt="2018-03-21T04:24:54.886" v="8283" actId="2696"/>
        <pc:sldMkLst>
          <pc:docMk/>
          <pc:sldMk cId="1858398958" sldId="388"/>
        </pc:sldMkLst>
        <pc:spChg chg="mod">
          <ac:chgData name="Vipul Sharma" userId="e33a17f42a17c5da" providerId="LiveId" clId="{F697E572-DC31-4CEC-8F64-65DFE1E5877F}" dt="2018-03-20T17:44:19.489" v="4759" actId="1076"/>
          <ac:spMkLst>
            <pc:docMk/>
            <pc:sldMk cId="1858398958" sldId="388"/>
            <ac:spMk id="5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1T03:39:24.970" v="6737" actId="20577"/>
        <pc:sldMkLst>
          <pc:docMk/>
          <pc:sldMk cId="1857042385" sldId="389"/>
        </pc:sldMkLst>
        <pc:spChg chg="mod">
          <ac:chgData name="Vipul Sharma" userId="e33a17f42a17c5da" providerId="LiveId" clId="{F697E572-DC31-4CEC-8F64-65DFE1E5877F}" dt="2018-03-20T17:38:53.387" v="4297" actId="20577"/>
          <ac:spMkLst>
            <pc:docMk/>
            <pc:sldMk cId="1857042385" sldId="389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39:24.970" v="6737" actId="20577"/>
          <ac:spMkLst>
            <pc:docMk/>
            <pc:sldMk cId="1857042385" sldId="389"/>
            <ac:spMk id="42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0T18:16:35.900" v="5900" actId="20577"/>
        <pc:sldMkLst>
          <pc:docMk/>
          <pc:sldMk cId="931421951" sldId="390"/>
        </pc:sldMkLst>
        <pc:spChg chg="mod">
          <ac:chgData name="Vipul Sharma" userId="e33a17f42a17c5da" providerId="LiveId" clId="{F697E572-DC31-4CEC-8F64-65DFE1E5877F}" dt="2018-03-20T17:54:59.430" v="4773" actId="20577"/>
          <ac:spMkLst>
            <pc:docMk/>
            <pc:sldMk cId="931421951" sldId="390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0T18:16:35.900" v="5900" actId="20577"/>
          <ac:spMkLst>
            <pc:docMk/>
            <pc:sldMk cId="931421951" sldId="390"/>
            <ac:spMk id="42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1T03:49:35.968" v="7363" actId="20577"/>
        <pc:sldMkLst>
          <pc:docMk/>
          <pc:sldMk cId="3780422179" sldId="391"/>
        </pc:sldMkLst>
        <pc:spChg chg="mod">
          <ac:chgData name="Vipul Sharma" userId="e33a17f42a17c5da" providerId="LiveId" clId="{F697E572-DC31-4CEC-8F64-65DFE1E5877F}" dt="2018-03-20T18:02:42.146" v="5311" actId="20577"/>
          <ac:spMkLst>
            <pc:docMk/>
            <pc:sldMk cId="3780422179" sldId="391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49:35.968" v="7363" actId="20577"/>
          <ac:spMkLst>
            <pc:docMk/>
            <pc:sldMk cId="3780422179" sldId="391"/>
            <ac:spMk id="42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1T03:47:41.453" v="7263" actId="20577"/>
        <pc:sldMkLst>
          <pc:docMk/>
          <pc:sldMk cId="4281635641" sldId="392"/>
        </pc:sldMkLst>
        <pc:spChg chg="mod">
          <ac:chgData name="Vipul Sharma" userId="e33a17f42a17c5da" providerId="LiveId" clId="{F697E572-DC31-4CEC-8F64-65DFE1E5877F}" dt="2018-03-20T18:15:55.225" v="5880" actId="20577"/>
          <ac:spMkLst>
            <pc:docMk/>
            <pc:sldMk cId="4281635641" sldId="392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47:41.453" v="7263" actId="20577"/>
          <ac:spMkLst>
            <pc:docMk/>
            <pc:sldMk cId="4281635641" sldId="392"/>
            <ac:spMk id="42" creationId="{00000000-0000-0000-0000-000000000000}"/>
          </ac:spMkLst>
        </pc:spChg>
      </pc:sldChg>
      <pc:sldChg chg="modSp add ord">
        <pc:chgData name="Vipul Sharma" userId="e33a17f42a17c5da" providerId="LiveId" clId="{F697E572-DC31-4CEC-8F64-65DFE1E5877F}" dt="2018-03-21T04:10:23.198" v="8280" actId="20577"/>
        <pc:sldMkLst>
          <pc:docMk/>
          <pc:sldMk cId="627313075" sldId="393"/>
        </pc:sldMkLst>
        <pc:spChg chg="mod">
          <ac:chgData name="Vipul Sharma" userId="e33a17f42a17c5da" providerId="LiveId" clId="{F697E572-DC31-4CEC-8F64-65DFE1E5877F}" dt="2018-03-21T04:10:23.198" v="8280" actId="20577"/>
          <ac:spMkLst>
            <pc:docMk/>
            <pc:sldMk cId="627313075" sldId="393"/>
            <ac:spMk id="4" creationId="{00000000-0000-0000-0000-000000000000}"/>
          </ac:spMkLst>
        </pc:spChg>
        <pc:spChg chg="mod">
          <ac:chgData name="Vipul Sharma" userId="e33a17f42a17c5da" providerId="LiveId" clId="{F697E572-DC31-4CEC-8F64-65DFE1E5877F}" dt="2018-03-21T04:10:04.427" v="8256" actId="20577"/>
          <ac:spMkLst>
            <pc:docMk/>
            <pc:sldMk cId="627313075" sldId="393"/>
            <ac:spMk id="7" creationId="{00000000-0000-0000-0000-000000000000}"/>
          </ac:spMkLst>
        </pc:spChg>
      </pc:sldChg>
      <pc:sldChg chg="add del">
        <pc:chgData name="Vipul Sharma" userId="e33a17f42a17c5da" providerId="LiveId" clId="{F697E572-DC31-4CEC-8F64-65DFE1E5877F}" dt="2018-03-21T03:40:46.767" v="6738" actId="2696"/>
        <pc:sldMkLst>
          <pc:docMk/>
          <pc:sldMk cId="4003441308" sldId="393"/>
        </pc:sldMkLst>
      </pc:sldChg>
    </pc:docChg>
  </pc:docChgLst>
  <pc:docChgLst>
    <pc:chgData name="Guest User" providerId="Windows Live" clId="Web-{1FAE68EC-6480-4D1D-B7CD-FF6BC0F597FD}"/>
    <pc:docChg chg="modSld sldOrd">
      <pc:chgData name="Guest User" userId="" providerId="Windows Live" clId="Web-{1FAE68EC-6480-4D1D-B7CD-FF6BC0F597FD}" dt="2018-03-15T19:54:27.504" v="1670"/>
      <pc:docMkLst>
        <pc:docMk/>
      </pc:docMkLst>
      <pc:sldChg chg="modSp">
        <pc:chgData name="Guest User" userId="" providerId="Windows Live" clId="Web-{1FAE68EC-6480-4D1D-B7CD-FF6BC0F597FD}" dt="2018-03-15T19:32:43.101" v="749"/>
        <pc:sldMkLst>
          <pc:docMk/>
          <pc:sldMk cId="2218049895" sldId="329"/>
        </pc:sldMkLst>
        <pc:spChg chg="mod">
          <ac:chgData name="Guest User" userId="" providerId="Windows Live" clId="Web-{1FAE68EC-6480-4D1D-B7CD-FF6BC0F597FD}" dt="2018-03-15T19:32:43.101" v="749"/>
          <ac:spMkLst>
            <pc:docMk/>
            <pc:sldMk cId="2218049895" sldId="329"/>
            <ac:spMk id="14" creationId="{00000000-0000-0000-0000-000000000000}"/>
          </ac:spMkLst>
        </pc:spChg>
      </pc:sldChg>
      <pc:sldChg chg="modSp ord">
        <pc:chgData name="Guest User" userId="" providerId="Windows Live" clId="Web-{1FAE68EC-6480-4D1D-B7CD-FF6BC0F597FD}" dt="2018-03-15T19:54:27.504" v="1670"/>
        <pc:sldMkLst>
          <pc:docMk/>
          <pc:sldMk cId="262639621" sldId="384"/>
        </pc:sldMkLst>
        <pc:spChg chg="mod">
          <ac:chgData name="Guest User" userId="" providerId="Windows Live" clId="Web-{1FAE68EC-6480-4D1D-B7CD-FF6BC0F597FD}" dt="2018-03-15T19:39:16.497" v="1058"/>
          <ac:spMkLst>
            <pc:docMk/>
            <pc:sldMk cId="262639621" sldId="384"/>
            <ac:spMk id="10" creationId="{00000000-0000-0000-0000-000000000000}"/>
          </ac:spMkLst>
        </pc:spChg>
        <pc:spChg chg="mod">
          <ac:chgData name="Guest User" userId="" providerId="Windows Live" clId="Web-{1FAE68EC-6480-4D1D-B7CD-FF6BC0F597FD}" dt="2018-03-15T19:42:52.162" v="1404"/>
          <ac:spMkLst>
            <pc:docMk/>
            <pc:sldMk cId="262639621" sldId="384"/>
            <ac:spMk id="11" creationId="{00000000-0000-0000-0000-000000000000}"/>
          </ac:spMkLst>
        </pc:spChg>
        <pc:spChg chg="mod">
          <ac:chgData name="Guest User" userId="" providerId="Windows Live" clId="Web-{1FAE68EC-6480-4D1D-B7CD-FF6BC0F597FD}" dt="2018-03-15T19:38:01.405" v="888"/>
          <ac:spMkLst>
            <pc:docMk/>
            <pc:sldMk cId="262639621" sldId="384"/>
            <ac:spMk id="14" creationId="{00000000-0000-0000-0000-000000000000}"/>
          </ac:spMkLst>
        </pc:spChg>
        <pc:spChg chg="mod">
          <ac:chgData name="Guest User" userId="" providerId="Windows Live" clId="Web-{1FAE68EC-6480-4D1D-B7CD-FF6BC0F597FD}" dt="2018-03-15T19:53:59.706" v="1668"/>
          <ac:spMkLst>
            <pc:docMk/>
            <pc:sldMk cId="262639621" sldId="384"/>
            <ac:spMk id="18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eg>
</file>

<file path=ppt/media/image13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25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47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3/29/2018 10:21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40269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3/29/2018 10:21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52373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3/29/2018 10:21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704357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/>
              <a:t>Tip:</a:t>
            </a:r>
          </a:p>
          <a:p>
            <a:pPr algn="l"/>
            <a:r>
              <a:rPr lang="en-US" dirty="0"/>
              <a:t>When using complex image as full-bleed background add a transparency (70%-90%) fill layer to give contrast to text.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48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  <a:extLst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B60F28C6-9BA0-4632-B8B5-5A793D03AFC7}"/>
              </a:ext>
            </a:extLst>
          </p:cNvPr>
          <p:cNvSpPr txBox="1"/>
          <p:nvPr userDrawn="1"/>
        </p:nvSpPr>
        <p:spPr>
          <a:xfrm>
            <a:off x="9005881" y="6316156"/>
            <a:ext cx="2466220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Neal Creative</a:t>
            </a:r>
            <a:r>
              <a:rPr lang="en-US" sz="1100" baseline="0" dirty="0">
                <a:solidFill>
                  <a:schemeClr val="tx1"/>
                </a:solidFill>
              </a:rPr>
              <a:t>  | click &amp; </a:t>
            </a:r>
            <a:r>
              <a:rPr lang="en-US" sz="1100" b="1" baseline="0" dirty="0">
                <a:solidFill>
                  <a:schemeClr val="tx1"/>
                </a:solidFill>
              </a:rPr>
              <a:t>Learn more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E2809DA8-614E-48CE-9138-64D8DCC622C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24" y="4585420"/>
            <a:ext cx="2995659" cy="7040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n-US" sz="28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Black Caps</a:t>
            </a: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219939" y="3724674"/>
            <a:ext cx="9990609" cy="757130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Smart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India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Hackathon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- 2018 </a:t>
            </a:r>
          </a:p>
        </p:txBody>
      </p:sp>
      <p:sp>
        <p:nvSpPr>
          <p:cNvPr id="19" name="Freeform: Shape 18"/>
          <p:cNvSpPr/>
          <p:nvPr/>
        </p:nvSpPr>
        <p:spPr>
          <a:xfrm>
            <a:off x="7087771" y="468739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9BED81F-735E-ED45-BD94-AABC5C9A6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652" y="2567613"/>
            <a:ext cx="8804365" cy="1311128"/>
          </a:xfrm>
        </p:spPr>
        <p:txBody>
          <a:bodyPr/>
          <a:lstStyle/>
          <a:p>
            <a:r>
              <a:rPr lang="en-IN" dirty="0"/>
              <a:t>SMART RAIL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C6B15D1-6B67-48DE-9B67-C9A64E236E7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7DBCD-7D4B-4EFB-BFE0-57D59D1B36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7" name="Content Placeholder 15">
            <a:extLst>
              <a:ext uri="{FF2B5EF4-FFF2-40B4-BE49-F238E27FC236}">
                <a16:creationId xmlns:a16="http://schemas.microsoft.com/office/drawing/2014/main" id="{BAF4A29D-8725-4312-ADE0-A9DDBB2AF26E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094442" y="419100"/>
            <a:ext cx="6097557" cy="84023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</p:txBody>
      </p:sp>
      <p:sp>
        <p:nvSpPr>
          <p:cNvPr id="8" name="Text Placeholder 41">
            <a:extLst>
              <a:ext uri="{FF2B5EF4-FFF2-40B4-BE49-F238E27FC236}">
                <a16:creationId xmlns:a16="http://schemas.microsoft.com/office/drawing/2014/main" id="{E8D40B35-2182-4E3C-BF40-FDD271635A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4442" y="1542918"/>
            <a:ext cx="6096000" cy="4078039"/>
          </a:xfrm>
        </p:spPr>
        <p:txBody>
          <a:bodyPr/>
          <a:lstStyle/>
          <a:p>
            <a:r>
              <a:rPr lang="en-US" sz="4000" dirty="0"/>
              <a:t>Virtual travel assistance</a:t>
            </a:r>
          </a:p>
          <a:p>
            <a:pPr lvl="2"/>
            <a:r>
              <a:rPr lang="en-US" dirty="0"/>
              <a:t>Navigate to your seat.</a:t>
            </a:r>
          </a:p>
          <a:p>
            <a:pPr lvl="2"/>
            <a:r>
              <a:rPr lang="en-US" dirty="0"/>
              <a:t>Book food from your seat.</a:t>
            </a:r>
          </a:p>
          <a:p>
            <a:pPr lvl="2"/>
            <a:r>
              <a:rPr lang="en-US" dirty="0"/>
              <a:t>Know your fellow companions.</a:t>
            </a:r>
          </a:p>
          <a:p>
            <a:pPr lvl="2"/>
            <a:r>
              <a:rPr lang="en-US" dirty="0"/>
              <a:t>Platform No. and side upon arrival.</a:t>
            </a:r>
          </a:p>
          <a:p>
            <a:pPr lvl="2"/>
            <a:r>
              <a:rPr lang="en-US" dirty="0"/>
              <a:t>Navigate to the exit and help find taxi.</a:t>
            </a:r>
          </a:p>
        </p:txBody>
      </p:sp>
    </p:spTree>
    <p:extLst>
      <p:ext uri="{BB962C8B-B14F-4D97-AF65-F5344CB8AC3E}">
        <p14:creationId xmlns:p14="http://schemas.microsoft.com/office/powerpoint/2010/main" val="347126493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438C31B-2D90-4072-B244-C7F8181B94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20587"/>
          <a:stretch>
            <a:fillRect/>
          </a:stretch>
        </p:blipFill>
        <p:spPr>
          <a:xfrm>
            <a:off x="6162608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3304" y="1511487"/>
            <a:ext cx="6096000" cy="3770263"/>
          </a:xfrm>
        </p:spPr>
        <p:txBody>
          <a:bodyPr/>
          <a:lstStyle/>
          <a:p>
            <a:r>
              <a:rPr lang="en-US" sz="4000" dirty="0"/>
              <a:t>Help railways grow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Give your feedback and suggestions.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Rate the services on 1 to 5 scale.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Blog and share your experience.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Help others in forum.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Become an active community member.</a:t>
            </a:r>
          </a:p>
        </p:txBody>
      </p:sp>
    </p:spTree>
    <p:extLst>
      <p:ext uri="{BB962C8B-B14F-4D97-AF65-F5344CB8AC3E}">
        <p14:creationId xmlns:p14="http://schemas.microsoft.com/office/powerpoint/2010/main" val="4281635641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747687" y="6492875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408362" y="5335071"/>
            <a:ext cx="8097838" cy="369332"/>
          </a:xfrm>
        </p:spPr>
        <p:txBody>
          <a:bodyPr/>
          <a:lstStyle/>
          <a:p>
            <a:r>
              <a:rPr lang="en-US" dirty="0"/>
              <a:t>—HELEN KELLER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04800" y="2634936"/>
            <a:ext cx="11658600" cy="1588127"/>
          </a:xfrm>
        </p:spPr>
        <p:txBody>
          <a:bodyPr/>
          <a:lstStyle/>
          <a:p>
            <a:r>
              <a:rPr lang="en-US" dirty="0"/>
              <a:t>ALONE WE CAN DO SO LITTLE,</a:t>
            </a:r>
          </a:p>
          <a:p>
            <a:r>
              <a:rPr lang="en-US" dirty="0"/>
              <a:t>TOGETHER WE CAN DO SO MUCH.</a:t>
            </a:r>
          </a:p>
          <a:p>
            <a:pPr lvl="1"/>
            <a:r>
              <a:rPr lang="en-US" dirty="0"/>
              <a:t>YOUR SUPPORT IS ALL WHAT RAILWAY NEEDS.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B5C5E7-4234-4E88-9313-907C94BAD434}"/>
              </a:ext>
            </a:extLst>
          </p:cNvPr>
          <p:cNvSpPr/>
          <p:nvPr/>
        </p:nvSpPr>
        <p:spPr>
          <a:xfrm>
            <a:off x="5143500" y="438150"/>
            <a:ext cx="1943100" cy="129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4E5464-239C-4A9B-A02A-D9E1076DB43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907" y="742793"/>
            <a:ext cx="171529" cy="3430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ECBD5D-BD66-4A31-9174-EB9235AC1BB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328" y="742792"/>
            <a:ext cx="171529" cy="34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2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3.33333E-6 L 0.32878 0.0886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32" y="442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33333E-6 L -0.33763 0.08866 " pathEditMode="relative" rAng="0" ptsTypes="AA">
                                      <p:cBhvr>
                                        <p:cTn id="13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88" y="4421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/>
      <p:bldP spid="7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71226A1B-ED3E-44D4-A622-C8CDFC3078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-38100" y="0"/>
            <a:ext cx="12230100" cy="685006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-38100" y="7938"/>
            <a:ext cx="10763250" cy="6858000"/>
          </a:xfrm>
          <a:prstGeom prst="rect">
            <a:avLst/>
          </a:prstGeom>
          <a:gradFill flip="none" rotWithShape="1">
            <a:gsLst>
              <a:gs pos="23000">
                <a:schemeClr val="tx1">
                  <a:alpha val="65000"/>
                </a:schemeClr>
              </a:gs>
              <a:gs pos="83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0" name="Content Placeholder 19"/>
          <p:cNvSpPr>
            <a:spLocks noGrp="1"/>
          </p:cNvSpPr>
          <p:nvPr>
            <p:ph idx="18"/>
          </p:nvPr>
        </p:nvSpPr>
        <p:spPr>
          <a:xfrm>
            <a:off x="2053947" y="419100"/>
            <a:ext cx="2377440" cy="840230"/>
          </a:xfrm>
        </p:spPr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302185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SUPPORT</a:t>
            </a:r>
          </a:p>
          <a:p>
            <a:pPr lvl="1">
              <a:spcAft>
                <a:spcPts val="1200"/>
              </a:spcAft>
            </a:pPr>
            <a:r>
              <a:rPr lang="en-US" sz="2400" dirty="0">
                <a:solidFill>
                  <a:schemeClr val="bg1"/>
                </a:solidFill>
              </a:rPr>
              <a:t>We perceive the world through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more than our eyes and ears;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we smell, we touch, and we taste. </a:t>
            </a:r>
            <a:endParaRPr lang="en-US" dirty="0">
              <a:solidFill>
                <a:schemeClr val="bg1"/>
              </a:solidFill>
            </a:endParaRPr>
          </a:p>
          <a:p>
            <a:pPr lvl="3"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</a:rPr>
              <a:t>Put your audience in that place and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provide them a point of reference;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the imagination will do the rest.</a:t>
            </a:r>
          </a:p>
        </p:txBody>
      </p:sp>
      <p:sp>
        <p:nvSpPr>
          <p:cNvPr id="71" name="Text Placeholder 70"/>
          <p:cNvSpPr>
            <a:spLocks noGrp="1"/>
          </p:cNvSpPr>
          <p:nvPr>
            <p:ph type="body" sz="quarter" idx="19"/>
          </p:nvPr>
        </p:nvSpPr>
        <p:spPr>
          <a:xfrm>
            <a:off x="304800" y="1554164"/>
            <a:ext cx="5875734" cy="108952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Images are a great tool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for showing context</a:t>
            </a:r>
          </a:p>
        </p:txBody>
      </p:sp>
    </p:spTree>
    <p:extLst>
      <p:ext uri="{BB962C8B-B14F-4D97-AF65-F5344CB8AC3E}">
        <p14:creationId xmlns:p14="http://schemas.microsoft.com/office/powerpoint/2010/main" val="2488226301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VISUALS ADD A COMPONENT TO STORYTELLING THAT TEXT CANNOT | </a:t>
            </a:r>
            <a:r>
              <a:rPr lang="en-US" sz="3600" dirty="0">
                <a:solidFill>
                  <a:schemeClr val="accent1"/>
                </a:solidFill>
              </a:rPr>
              <a:t>SPEED.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Images are another element that can drive your point home even more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4085674" y="339099"/>
            <a:ext cx="4020652" cy="1200329"/>
          </a:xfrm>
        </p:spPr>
        <p:txBody>
          <a:bodyPr/>
          <a:lstStyle/>
          <a:p>
            <a:r>
              <a:rPr lang="en-US" dirty="0"/>
              <a:t>FUTURE</a:t>
            </a:r>
          </a:p>
        </p:txBody>
      </p:sp>
    </p:spTree>
    <p:extLst>
      <p:ext uri="{BB962C8B-B14F-4D97-AF65-F5344CB8AC3E}">
        <p14:creationId xmlns:p14="http://schemas.microsoft.com/office/powerpoint/2010/main" val="324801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FA54E1-0810-44CE-89E5-5D110F1E0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1" r="51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6095F8-C996-44AC-8D7F-25EFEFD122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86BC8A-7647-48A3-92FB-BCE18044F4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5" b="7695"/>
          <a:stretch/>
        </p:blipFill>
        <p:spPr>
          <a:xfrm>
            <a:off x="12192000" y="0"/>
            <a:ext cx="1219199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6F7A5D6-272E-4E8A-B022-DFB2F0A9CB78}"/>
              </a:ext>
            </a:extLst>
          </p:cNvPr>
          <p:cNvSpPr/>
          <p:nvPr/>
        </p:nvSpPr>
        <p:spPr>
          <a:xfrm>
            <a:off x="1219200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19939" y="2240230"/>
            <a:ext cx="9107555" cy="2308324"/>
          </a:xfrm>
        </p:spPr>
        <p:txBody>
          <a:bodyPr/>
          <a:lstStyle/>
          <a:p>
            <a:r>
              <a:rPr lang="en-US" dirty="0"/>
              <a:t>HAVE AN AWESOME DAY!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34BDD74C-5263-464C-AA3C-D945D23978FF}"/>
              </a:ext>
            </a:extLst>
          </p:cNvPr>
          <p:cNvSpPr txBox="1">
            <a:spLocks/>
          </p:cNvSpPr>
          <p:nvPr/>
        </p:nvSpPr>
        <p:spPr>
          <a:xfrm>
            <a:off x="5215104" y="4417067"/>
            <a:ext cx="5756957" cy="927824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304800" y="2939635"/>
            <a:ext cx="11887200" cy="978729"/>
          </a:xfrm>
        </p:spPr>
        <p:txBody>
          <a:bodyPr/>
          <a:lstStyle/>
          <a:p>
            <a:r>
              <a:rPr lang="en-US" sz="3200" b="1" dirty="0"/>
              <a:t>“</a:t>
            </a:r>
            <a:r>
              <a:rPr lang="en-US" sz="3200" dirty="0"/>
              <a:t>THE INDIAN RAILWAYS WILL BECOME THE GROWTH ENGINE OF NATION’S </a:t>
            </a:r>
            <a:r>
              <a:rPr lang="en-US" sz="3200" b="1" dirty="0"/>
              <a:t>‘VIKASH YATRA’</a:t>
            </a:r>
            <a:r>
              <a:rPr lang="en-US" sz="3200" dirty="0"/>
              <a:t>”.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865562" y="5276808"/>
            <a:ext cx="8097838" cy="369332"/>
          </a:xfrm>
        </p:spPr>
        <p:txBody>
          <a:bodyPr/>
          <a:lstStyle/>
          <a:p>
            <a:r>
              <a:rPr lang="en-US" dirty="0"/>
              <a:t>—NARENDRA MODI, PRIME MINISTER OF INDIA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2688" y="243410"/>
            <a:ext cx="670312" cy="580653"/>
          </a:xfrm>
          <a:custGeom>
            <a:avLst/>
            <a:gdLst>
              <a:gd name="connsiteX0" fmla="*/ 603423 w 670312"/>
              <a:gd name="connsiteY0" fmla="*/ 0 h 580653"/>
              <a:gd name="connsiteX1" fmla="*/ 670312 w 670312"/>
              <a:gd name="connsiteY1" fmla="*/ 126662 h 580653"/>
              <a:gd name="connsiteX2" fmla="*/ 557170 w 670312"/>
              <a:gd name="connsiteY2" fmla="*/ 203157 h 580653"/>
              <a:gd name="connsiteX3" fmla="*/ 522302 w 670312"/>
              <a:gd name="connsiteY3" fmla="*/ 293172 h 580653"/>
              <a:gd name="connsiteX4" fmla="*/ 670312 w 670312"/>
              <a:gd name="connsiteY4" fmla="*/ 293172 h 580653"/>
              <a:gd name="connsiteX5" fmla="*/ 670312 w 670312"/>
              <a:gd name="connsiteY5" fmla="*/ 580653 h 580653"/>
              <a:gd name="connsiteX6" fmla="*/ 360772 w 670312"/>
              <a:gd name="connsiteY6" fmla="*/ 580653 h 580653"/>
              <a:gd name="connsiteX7" fmla="*/ 360772 w 670312"/>
              <a:gd name="connsiteY7" fmla="*/ 342272 h 580653"/>
              <a:gd name="connsiteX8" fmla="*/ 415564 w 670312"/>
              <a:gd name="connsiteY8" fmla="*/ 134489 h 580653"/>
              <a:gd name="connsiteX9" fmla="*/ 603423 w 670312"/>
              <a:gd name="connsiteY9" fmla="*/ 0 h 580653"/>
              <a:gd name="connsiteX10" fmla="*/ 242650 w 670312"/>
              <a:gd name="connsiteY10" fmla="*/ 0 h 580653"/>
              <a:gd name="connsiteX11" fmla="*/ 309539 w 670312"/>
              <a:gd name="connsiteY11" fmla="*/ 126662 h 580653"/>
              <a:gd name="connsiteX12" fmla="*/ 196397 w 670312"/>
              <a:gd name="connsiteY12" fmla="*/ 203157 h 580653"/>
              <a:gd name="connsiteX13" fmla="*/ 161530 w 670312"/>
              <a:gd name="connsiteY13" fmla="*/ 293172 h 580653"/>
              <a:gd name="connsiteX14" fmla="*/ 309539 w 670312"/>
              <a:gd name="connsiteY14" fmla="*/ 293172 h 580653"/>
              <a:gd name="connsiteX15" fmla="*/ 309539 w 670312"/>
              <a:gd name="connsiteY15" fmla="*/ 580653 h 580653"/>
              <a:gd name="connsiteX16" fmla="*/ 0 w 670312"/>
              <a:gd name="connsiteY16" fmla="*/ 580653 h 580653"/>
              <a:gd name="connsiteX17" fmla="*/ 0 w 670312"/>
              <a:gd name="connsiteY17" fmla="*/ 342272 h 580653"/>
              <a:gd name="connsiteX18" fmla="*/ 54792 w 670312"/>
              <a:gd name="connsiteY18" fmla="*/ 134489 h 580653"/>
              <a:gd name="connsiteX19" fmla="*/ 242650 w 670312"/>
              <a:gd name="connsiteY19" fmla="*/ 0 h 58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0312" h="580653">
                <a:moveTo>
                  <a:pt x="603423" y="0"/>
                </a:moveTo>
                <a:lnTo>
                  <a:pt x="670312" y="126662"/>
                </a:lnTo>
                <a:cubicBezTo>
                  <a:pt x="615757" y="152279"/>
                  <a:pt x="578043" y="177777"/>
                  <a:pt x="557170" y="203157"/>
                </a:cubicBezTo>
                <a:cubicBezTo>
                  <a:pt x="536297" y="228537"/>
                  <a:pt x="524674" y="258542"/>
                  <a:pt x="522302" y="293172"/>
                </a:cubicBezTo>
                <a:lnTo>
                  <a:pt x="670312" y="293172"/>
                </a:lnTo>
                <a:lnTo>
                  <a:pt x="670312" y="580653"/>
                </a:lnTo>
                <a:lnTo>
                  <a:pt x="360772" y="580653"/>
                </a:lnTo>
                <a:lnTo>
                  <a:pt x="360772" y="342272"/>
                </a:lnTo>
                <a:cubicBezTo>
                  <a:pt x="360772" y="254510"/>
                  <a:pt x="379036" y="185249"/>
                  <a:pt x="415564" y="134489"/>
                </a:cubicBezTo>
                <a:cubicBezTo>
                  <a:pt x="452092" y="83729"/>
                  <a:pt x="514712" y="38900"/>
                  <a:pt x="603423" y="0"/>
                </a:cubicBezTo>
                <a:close/>
                <a:moveTo>
                  <a:pt x="242650" y="0"/>
                </a:moveTo>
                <a:lnTo>
                  <a:pt x="309539" y="126662"/>
                </a:lnTo>
                <a:cubicBezTo>
                  <a:pt x="254985" y="152279"/>
                  <a:pt x="217271" y="177777"/>
                  <a:pt x="196397" y="203157"/>
                </a:cubicBezTo>
                <a:cubicBezTo>
                  <a:pt x="175524" y="228537"/>
                  <a:pt x="163902" y="258542"/>
                  <a:pt x="161530" y="293172"/>
                </a:cubicBezTo>
                <a:lnTo>
                  <a:pt x="309539" y="293172"/>
                </a:lnTo>
                <a:lnTo>
                  <a:pt x="309539" y="580653"/>
                </a:lnTo>
                <a:lnTo>
                  <a:pt x="0" y="580653"/>
                </a:lnTo>
                <a:lnTo>
                  <a:pt x="0" y="342272"/>
                </a:lnTo>
                <a:cubicBezTo>
                  <a:pt x="0" y="254510"/>
                  <a:pt x="18264" y="185249"/>
                  <a:pt x="54792" y="134489"/>
                </a:cubicBezTo>
                <a:cubicBezTo>
                  <a:pt x="91320" y="83729"/>
                  <a:pt x="153940" y="38900"/>
                  <a:pt x="2426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105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1" y="3029094"/>
            <a:ext cx="11660405" cy="625641"/>
          </a:xfrm>
        </p:spPr>
        <p:txBody>
          <a:bodyPr/>
          <a:lstStyle/>
          <a:p>
            <a:r>
              <a:rPr lang="en-US" sz="3600" dirty="0"/>
              <a:t>SMART  INDIA  WANTS  A  SMART  RAIL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23323" y="186061"/>
            <a:ext cx="4376615" cy="1006429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</a:rPr>
              <a:t>WHY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04801" y="4044346"/>
            <a:ext cx="11658600" cy="2267287"/>
          </a:xfrm>
        </p:spPr>
        <p:txBody>
          <a:bodyPr/>
          <a:lstStyle/>
          <a:p>
            <a:pPr algn="l"/>
            <a:r>
              <a:rPr lang="en-US" dirty="0"/>
              <a:t>Railway has a lot to offer, but still struggling to deliver its full potential.</a:t>
            </a:r>
          </a:p>
          <a:p>
            <a:pPr marL="457200" indent="-457200" algn="l">
              <a:buAutoNum type="arabicPeriod"/>
            </a:pPr>
            <a:r>
              <a:rPr lang="en-US" dirty="0"/>
              <a:t>Traditional and Outdated Approach</a:t>
            </a:r>
          </a:p>
          <a:p>
            <a:pPr marL="457200" indent="-457200" algn="l">
              <a:buAutoNum type="arabicPeriod"/>
            </a:pPr>
            <a:r>
              <a:rPr lang="en-US" dirty="0"/>
              <a:t>The Huge Information Gap</a:t>
            </a:r>
          </a:p>
          <a:p>
            <a:pPr marL="457200" indent="-457200" algn="l">
              <a:buAutoNum type="arabicPeriod"/>
            </a:pPr>
            <a:r>
              <a:rPr lang="en-US" dirty="0"/>
              <a:t>Lack of an Integrated Service Platform</a:t>
            </a:r>
          </a:p>
          <a:p>
            <a:pPr algn="l"/>
            <a:r>
              <a:rPr lang="en-US" dirty="0"/>
              <a:t>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5816442" y="1007413"/>
            <a:ext cx="633508" cy="1200329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37079039"/>
      </p:ext>
    </p:extLst>
  </p:cSld>
  <p:clrMapOvr>
    <a:masterClrMapping/>
  </p:clrMapOvr>
  <p:transition spd="slow">
    <p:push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628758" y="3429000"/>
            <a:ext cx="4437511" cy="978729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3200" b="1" dirty="0">
                <a:latin typeface="Adobe Gurmukhi" panose="01010101010101010101" pitchFamily="50" charset="0"/>
                <a:ea typeface="Adobe Fangsong Std R" panose="02020400000000000000" pitchFamily="18" charset="-128"/>
                <a:cs typeface="Adobe Gurmukhi" panose="01010101010101010101" pitchFamily="50" charset="0"/>
              </a:rPr>
              <a:t>WE  WANT  TO  POWER THE  ENGINE  OF  INDIA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5996830" y="1503443"/>
            <a:ext cx="5671764" cy="397032"/>
          </a:xfrm>
        </p:spPr>
        <p:txBody>
          <a:bodyPr/>
          <a:lstStyle/>
          <a:p>
            <a:r>
              <a:rPr lang="en-US" dirty="0"/>
              <a:t>Digitalization of the Railway Services</a:t>
            </a:r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161294"/>
            <a:ext cx="4083304" cy="914096"/>
          </a:xfrm>
        </p:spPr>
        <p:txBody>
          <a:bodyPr/>
          <a:lstStyle/>
          <a:p>
            <a:r>
              <a:rPr lang="en-US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OUR  AIM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6029325" y="2770658"/>
            <a:ext cx="5671764" cy="397032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dirty="0">
                <a:cs typeface="Segoe UI"/>
              </a:rPr>
              <a:t>Bridge the information gap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6029325" y="5305088"/>
            <a:ext cx="5671764" cy="397032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dirty="0">
                <a:cs typeface="Segoe UI"/>
              </a:rPr>
              <a:t>Self-evolving Community Framework </a:t>
            </a:r>
            <a:endParaRPr lang="en-US" dirty="0"/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" name="Text Placeholder 20">
            <a:extLst>
              <a:ext uri="{FF2B5EF4-FFF2-40B4-BE49-F238E27FC236}">
                <a16:creationId xmlns:a16="http://schemas.microsoft.com/office/drawing/2014/main" id="{6F89163F-EDCC-430D-9E17-DCF647A5BE2B}"/>
              </a:ext>
            </a:extLst>
          </p:cNvPr>
          <p:cNvSpPr txBox="1">
            <a:spLocks/>
          </p:cNvSpPr>
          <p:nvPr/>
        </p:nvSpPr>
        <p:spPr>
          <a:xfrm>
            <a:off x="6029325" y="4037873"/>
            <a:ext cx="5671764" cy="3970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Segoe UI"/>
              </a:rPr>
              <a:t>Virtual Guide of the passengers</a:t>
            </a:r>
          </a:p>
        </p:txBody>
      </p:sp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2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/>
      <p:bldP spid="32" grpId="0"/>
      <p:bldP spid="21" grpId="0"/>
      <p:bldP spid="22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23323" y="186061"/>
            <a:ext cx="4376615" cy="1006429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</a:rPr>
              <a:t>HOW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5816445" y="1007413"/>
            <a:ext cx="633508" cy="1200329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FF4690-0695-42E4-8C9F-602C0E9CDAFD}"/>
              </a:ext>
            </a:extLst>
          </p:cNvPr>
          <p:cNvSpPr txBox="1"/>
          <p:nvPr/>
        </p:nvSpPr>
        <p:spPr>
          <a:xfrm>
            <a:off x="1050323" y="2631445"/>
            <a:ext cx="9971903" cy="2747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lnSpc>
                <a:spcPct val="150000"/>
              </a:lnSpc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Before you board your train.</a:t>
            </a:r>
          </a:p>
          <a:p>
            <a:pPr marL="742950" indent="-742950" algn="ctr">
              <a:lnSpc>
                <a:spcPct val="150000"/>
              </a:lnSpc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While you are on your train.</a:t>
            </a:r>
          </a:p>
          <a:p>
            <a:pPr marL="742950" indent="-742950" algn="ctr">
              <a:lnSpc>
                <a:spcPct val="150000"/>
              </a:lnSpc>
              <a:buAutoNum type="arabicPeriod"/>
            </a:pPr>
            <a:r>
              <a:rPr lang="en-US" sz="4000" dirty="0">
                <a:solidFill>
                  <a:schemeClr val="bg1"/>
                </a:solidFill>
              </a:rPr>
              <a:t>After you get off your train. </a:t>
            </a:r>
          </a:p>
        </p:txBody>
      </p:sp>
    </p:spTree>
    <p:extLst>
      <p:ext uri="{BB962C8B-B14F-4D97-AF65-F5344CB8AC3E}">
        <p14:creationId xmlns:p14="http://schemas.microsoft.com/office/powerpoint/2010/main" val="6768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811469"/>
            <a:ext cx="3714704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“Get”</a:t>
            </a:r>
          </a:p>
          <a:p>
            <a:pPr lvl="1"/>
            <a:r>
              <a:rPr lang="en-US" sz="3000" dirty="0"/>
              <a:t>Plan your journey.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811470"/>
            <a:ext cx="3840480" cy="1691745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“Set”</a:t>
            </a:r>
          </a:p>
          <a:p>
            <a:pPr lvl="1"/>
            <a:r>
              <a:rPr lang="en-US" dirty="0"/>
              <a:t>Use your experience to help others out. Answer queries and get yours answered too.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811469"/>
            <a:ext cx="3773077" cy="1691745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“Travel Diary”</a:t>
            </a:r>
          </a:p>
          <a:p>
            <a:pPr lvl="1"/>
            <a:r>
              <a:rPr lang="en-US" dirty="0"/>
              <a:t>Blog your experience or just maintain your personal memories in a digital diary.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Before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Before your board your train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16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6BC862-8D7B-4CE2-BE0C-FEF1AB9B4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6</a:t>
            </a:fld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BF25A5DC-3682-4F28-8726-9018D32DC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20" b="12813"/>
          <a:stretch>
            <a:fillRect/>
          </a:stretch>
        </p:blipFill>
        <p:spPr>
          <a:xfrm>
            <a:off x="0" y="5384762"/>
            <a:ext cx="12192000" cy="3932280"/>
          </a:xfrm>
          <a:custGeom>
            <a:avLst/>
            <a:gdLst>
              <a:gd name="connsiteX0" fmla="*/ 6096000 w 12192000"/>
              <a:gd name="connsiteY0" fmla="*/ 0 h 3932280"/>
              <a:gd name="connsiteX1" fmla="*/ 12125862 w 12192000"/>
              <a:gd name="connsiteY1" fmla="*/ 1381470 h 3932280"/>
              <a:gd name="connsiteX2" fmla="*/ 12192000 w 12192000"/>
              <a:gd name="connsiteY2" fmla="*/ 1461571 h 3932280"/>
              <a:gd name="connsiteX3" fmla="*/ 12192000 w 12192000"/>
              <a:gd name="connsiteY3" fmla="*/ 2470710 h 3932280"/>
              <a:gd name="connsiteX4" fmla="*/ 12125862 w 12192000"/>
              <a:gd name="connsiteY4" fmla="*/ 2550810 h 3932280"/>
              <a:gd name="connsiteX5" fmla="*/ 6096000 w 12192000"/>
              <a:gd name="connsiteY5" fmla="*/ 3932280 h 3932280"/>
              <a:gd name="connsiteX6" fmla="*/ 66138 w 12192000"/>
              <a:gd name="connsiteY6" fmla="*/ 2550810 h 3932280"/>
              <a:gd name="connsiteX7" fmla="*/ 0 w 12192000"/>
              <a:gd name="connsiteY7" fmla="*/ 2470710 h 3932280"/>
              <a:gd name="connsiteX8" fmla="*/ 0 w 12192000"/>
              <a:gd name="connsiteY8" fmla="*/ 1461571 h 3932280"/>
              <a:gd name="connsiteX9" fmla="*/ 66138 w 12192000"/>
              <a:gd name="connsiteY9" fmla="*/ 1381470 h 3932280"/>
              <a:gd name="connsiteX10" fmla="*/ 6096000 w 12192000"/>
              <a:gd name="connsiteY10" fmla="*/ 0 h 3932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3932280">
                <a:moveTo>
                  <a:pt x="6096000" y="0"/>
                </a:moveTo>
                <a:cubicBezTo>
                  <a:pt x="8929161" y="0"/>
                  <a:pt x="11326473" y="581117"/>
                  <a:pt x="12125862" y="1381470"/>
                </a:cubicBezTo>
                <a:lnTo>
                  <a:pt x="12192000" y="1461571"/>
                </a:lnTo>
                <a:lnTo>
                  <a:pt x="12192000" y="2470710"/>
                </a:lnTo>
                <a:lnTo>
                  <a:pt x="12125862" y="2550810"/>
                </a:lnTo>
                <a:cubicBezTo>
                  <a:pt x="11326473" y="3351164"/>
                  <a:pt x="8929161" y="3932280"/>
                  <a:pt x="6096000" y="3932280"/>
                </a:cubicBezTo>
                <a:cubicBezTo>
                  <a:pt x="3262839" y="3932280"/>
                  <a:pt x="865527" y="3351164"/>
                  <a:pt x="66138" y="2550810"/>
                </a:cubicBezTo>
                <a:lnTo>
                  <a:pt x="0" y="2470710"/>
                </a:lnTo>
                <a:lnTo>
                  <a:pt x="0" y="1461571"/>
                </a:lnTo>
                <a:lnTo>
                  <a:pt x="66138" y="1381470"/>
                </a:lnTo>
                <a:cubicBezTo>
                  <a:pt x="865527" y="581117"/>
                  <a:pt x="3262839" y="0"/>
                  <a:pt x="6096000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0EC9E54A-FC6E-4BD9-9B53-930452C67C82}"/>
              </a:ext>
            </a:extLst>
          </p:cNvPr>
          <p:cNvSpPr/>
          <p:nvPr/>
        </p:nvSpPr>
        <p:spPr>
          <a:xfrm>
            <a:off x="-239726" y="5384762"/>
            <a:ext cx="12654116" cy="3932280"/>
          </a:xfrm>
          <a:prstGeom prst="ellipse">
            <a:avLst/>
          </a:prstGeom>
          <a:solidFill>
            <a:schemeClr val="accent5">
              <a:lumMod val="75000"/>
              <a:alpha val="6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F863DDA-E92B-4FEE-A6E2-C62E654A58D3}"/>
              </a:ext>
            </a:extLst>
          </p:cNvPr>
          <p:cNvCxnSpPr>
            <a:cxnSpLocks/>
          </p:cNvCxnSpPr>
          <p:nvPr/>
        </p:nvCxnSpPr>
        <p:spPr>
          <a:xfrm>
            <a:off x="370450" y="3429000"/>
            <a:ext cx="1856935" cy="0"/>
          </a:xfrm>
          <a:prstGeom prst="line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92A38B-A5FA-4499-999D-06F173814B93}"/>
              </a:ext>
            </a:extLst>
          </p:cNvPr>
          <p:cNvCxnSpPr>
            <a:cxnSpLocks/>
          </p:cNvCxnSpPr>
          <p:nvPr/>
        </p:nvCxnSpPr>
        <p:spPr>
          <a:xfrm>
            <a:off x="2784232" y="3429000"/>
            <a:ext cx="1856935" cy="0"/>
          </a:xfrm>
          <a:prstGeom prst="line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4199B6F-F59F-40BC-8D3E-03670F1C1632}"/>
              </a:ext>
            </a:extLst>
          </p:cNvPr>
          <p:cNvCxnSpPr>
            <a:cxnSpLocks/>
          </p:cNvCxnSpPr>
          <p:nvPr/>
        </p:nvCxnSpPr>
        <p:spPr>
          <a:xfrm>
            <a:off x="5198014" y="3429000"/>
            <a:ext cx="1856935" cy="0"/>
          </a:xfrm>
          <a:prstGeom prst="line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24E5A1C-F9D6-4769-90A9-8888144C05AD}"/>
              </a:ext>
            </a:extLst>
          </p:cNvPr>
          <p:cNvCxnSpPr>
            <a:cxnSpLocks/>
          </p:cNvCxnSpPr>
          <p:nvPr/>
        </p:nvCxnSpPr>
        <p:spPr>
          <a:xfrm>
            <a:off x="7611796" y="3429000"/>
            <a:ext cx="1856935" cy="0"/>
          </a:xfrm>
          <a:prstGeom prst="line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313FFC-2354-4319-9B79-B3DB76B4C08D}"/>
              </a:ext>
            </a:extLst>
          </p:cNvPr>
          <p:cNvCxnSpPr>
            <a:cxnSpLocks/>
          </p:cNvCxnSpPr>
          <p:nvPr/>
        </p:nvCxnSpPr>
        <p:spPr>
          <a:xfrm>
            <a:off x="10025576" y="3429000"/>
            <a:ext cx="1856935" cy="0"/>
          </a:xfrm>
          <a:prstGeom prst="line">
            <a:avLst/>
          </a:prstGeom>
          <a:ln w="222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46">
            <a:extLst>
              <a:ext uri="{FF2B5EF4-FFF2-40B4-BE49-F238E27FC236}">
                <a16:creationId xmlns:a16="http://schemas.microsoft.com/office/drawing/2014/main" id="{F72FF970-E9EF-41C5-A489-13F75A68690C}"/>
              </a:ext>
            </a:extLst>
          </p:cNvPr>
          <p:cNvSpPr txBox="1">
            <a:spLocks/>
          </p:cNvSpPr>
          <p:nvPr/>
        </p:nvSpPr>
        <p:spPr>
          <a:xfrm>
            <a:off x="68658" y="2577397"/>
            <a:ext cx="2377440" cy="7571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 dirty="0">
                <a:latin typeface="Segoe UI" panose="020B0502040204020203" pitchFamily="34" charset="0"/>
                <a:cs typeface="Segoe UI" panose="020B0502040204020203" pitchFamily="34" charset="0"/>
              </a:rPr>
              <a:t>Journey Planning </a:t>
            </a:r>
          </a:p>
          <a:p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120666A9-165C-42D9-BC32-A310815D76F6}"/>
              </a:ext>
            </a:extLst>
          </p:cNvPr>
          <p:cNvSpPr txBox="1">
            <a:spLocks/>
          </p:cNvSpPr>
          <p:nvPr/>
        </p:nvSpPr>
        <p:spPr>
          <a:xfrm>
            <a:off x="68658" y="3590358"/>
            <a:ext cx="2377440" cy="100642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0" dirty="0">
                <a:solidFill>
                  <a:schemeClr val="bg2">
                    <a:lumMod val="75000"/>
                  </a:schemeClr>
                </a:solidFill>
              </a:rPr>
              <a:t>Learn from the experience of others.</a:t>
            </a:r>
          </a:p>
        </p:txBody>
      </p:sp>
      <p:sp>
        <p:nvSpPr>
          <p:cNvPr id="13" name="Content Placeholder 47">
            <a:extLst>
              <a:ext uri="{FF2B5EF4-FFF2-40B4-BE49-F238E27FC236}">
                <a16:creationId xmlns:a16="http://schemas.microsoft.com/office/drawing/2014/main" id="{AB50BB1B-1D96-4329-8F62-383E6E3728B2}"/>
              </a:ext>
            </a:extLst>
          </p:cNvPr>
          <p:cNvSpPr txBox="1">
            <a:spLocks/>
          </p:cNvSpPr>
          <p:nvPr/>
        </p:nvSpPr>
        <p:spPr>
          <a:xfrm>
            <a:off x="2483635" y="2577397"/>
            <a:ext cx="2377440" cy="7571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 dirty="0">
                <a:latin typeface="Segoe UI" panose="020B0502040204020203" pitchFamily="34" charset="0"/>
                <a:cs typeface="Segoe UI" panose="020B0502040204020203" pitchFamily="34" charset="0"/>
              </a:rPr>
              <a:t>Visit the railway station. 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346F7D63-7980-4449-9372-11D7500A6163}"/>
              </a:ext>
            </a:extLst>
          </p:cNvPr>
          <p:cNvSpPr txBox="1">
            <a:spLocks/>
          </p:cNvSpPr>
          <p:nvPr/>
        </p:nvSpPr>
        <p:spPr>
          <a:xfrm>
            <a:off x="2483635" y="3590358"/>
            <a:ext cx="2377440" cy="70173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0" dirty="0">
                <a:solidFill>
                  <a:schemeClr val="bg2">
                    <a:lumMod val="75000"/>
                  </a:schemeClr>
                </a:solidFill>
              </a:rPr>
              <a:t>Get digital, mark yourself online.</a:t>
            </a:r>
          </a:p>
        </p:txBody>
      </p:sp>
      <p:sp>
        <p:nvSpPr>
          <p:cNvPr id="16" name="Content Placeholder 48">
            <a:extLst>
              <a:ext uri="{FF2B5EF4-FFF2-40B4-BE49-F238E27FC236}">
                <a16:creationId xmlns:a16="http://schemas.microsoft.com/office/drawing/2014/main" id="{4FCC9CF7-E0F3-4C48-9833-F65E106603AE}"/>
              </a:ext>
            </a:extLst>
          </p:cNvPr>
          <p:cNvSpPr txBox="1">
            <a:spLocks/>
          </p:cNvSpPr>
          <p:nvPr/>
        </p:nvSpPr>
        <p:spPr>
          <a:xfrm>
            <a:off x="4898612" y="2285138"/>
            <a:ext cx="2377440" cy="100642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 dirty="0">
                <a:latin typeface="Segoe UI" panose="020B0502040204020203" pitchFamily="34" charset="0"/>
                <a:cs typeface="Segoe UI" panose="020B0502040204020203" pitchFamily="34" charset="0"/>
              </a:rPr>
              <a:t>Avail the various railway services.</a:t>
            </a:r>
          </a:p>
        </p:txBody>
      </p:sp>
      <p:sp>
        <p:nvSpPr>
          <p:cNvPr id="17" name="Content Placeholder 7">
            <a:extLst>
              <a:ext uri="{FF2B5EF4-FFF2-40B4-BE49-F238E27FC236}">
                <a16:creationId xmlns:a16="http://schemas.microsoft.com/office/drawing/2014/main" id="{3D5626CB-FE6D-4216-B8CC-13EC62B1F819}"/>
              </a:ext>
            </a:extLst>
          </p:cNvPr>
          <p:cNvSpPr txBox="1">
            <a:spLocks/>
          </p:cNvSpPr>
          <p:nvPr/>
        </p:nvSpPr>
        <p:spPr>
          <a:xfrm>
            <a:off x="4898612" y="3590357"/>
            <a:ext cx="2377440" cy="100642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0" dirty="0">
                <a:solidFill>
                  <a:schemeClr val="bg2">
                    <a:lumMod val="75000"/>
                  </a:schemeClr>
                </a:solidFill>
              </a:rPr>
              <a:t>Reach the services from your phone.</a:t>
            </a:r>
          </a:p>
        </p:txBody>
      </p:sp>
      <p:sp>
        <p:nvSpPr>
          <p:cNvPr id="18" name="Content Placeholder 49">
            <a:extLst>
              <a:ext uri="{FF2B5EF4-FFF2-40B4-BE49-F238E27FC236}">
                <a16:creationId xmlns:a16="http://schemas.microsoft.com/office/drawing/2014/main" id="{1C217259-F705-4794-87A0-18FB18AF5065}"/>
              </a:ext>
            </a:extLst>
          </p:cNvPr>
          <p:cNvSpPr txBox="1">
            <a:spLocks/>
          </p:cNvSpPr>
          <p:nvPr/>
        </p:nvSpPr>
        <p:spPr>
          <a:xfrm>
            <a:off x="7313589" y="2577396"/>
            <a:ext cx="2377440" cy="7571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 dirty="0">
                <a:latin typeface="Segoe UI" panose="020B0502040204020203" pitchFamily="34" charset="0"/>
                <a:cs typeface="Segoe UI" panose="020B0502040204020203" pitchFamily="34" charset="0"/>
              </a:rPr>
              <a:t>Board on your train.</a:t>
            </a:r>
          </a:p>
        </p:txBody>
      </p:sp>
      <p:sp>
        <p:nvSpPr>
          <p:cNvPr id="19" name="Content Placeholder 8">
            <a:extLst>
              <a:ext uri="{FF2B5EF4-FFF2-40B4-BE49-F238E27FC236}">
                <a16:creationId xmlns:a16="http://schemas.microsoft.com/office/drawing/2014/main" id="{F9A85266-7295-4406-9F44-007DA48C8C2F}"/>
              </a:ext>
            </a:extLst>
          </p:cNvPr>
          <p:cNvSpPr txBox="1">
            <a:spLocks/>
          </p:cNvSpPr>
          <p:nvPr/>
        </p:nvSpPr>
        <p:spPr>
          <a:xfrm>
            <a:off x="7313589" y="3590356"/>
            <a:ext cx="2377440" cy="100642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0" dirty="0">
                <a:solidFill>
                  <a:schemeClr val="bg2">
                    <a:lumMod val="75000"/>
                  </a:schemeClr>
                </a:solidFill>
              </a:rPr>
              <a:t>Accompanied by your virtual assistant.</a:t>
            </a:r>
          </a:p>
        </p:txBody>
      </p:sp>
      <p:sp>
        <p:nvSpPr>
          <p:cNvPr id="20" name="Content Placeholder 50">
            <a:extLst>
              <a:ext uri="{FF2B5EF4-FFF2-40B4-BE49-F238E27FC236}">
                <a16:creationId xmlns:a16="http://schemas.microsoft.com/office/drawing/2014/main" id="{9C012B6E-DA35-4931-832E-59795AB46519}"/>
              </a:ext>
            </a:extLst>
          </p:cNvPr>
          <p:cNvSpPr txBox="1">
            <a:spLocks/>
          </p:cNvSpPr>
          <p:nvPr/>
        </p:nvSpPr>
        <p:spPr>
          <a:xfrm>
            <a:off x="9728566" y="2577396"/>
            <a:ext cx="2377440" cy="7571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0" dirty="0">
                <a:latin typeface="Segoe UI" panose="020B0502040204020203" pitchFamily="34" charset="0"/>
                <a:cs typeface="Segoe UI" panose="020B0502040204020203" pitchFamily="34" charset="0"/>
              </a:rPr>
              <a:t>Arrival at your destination.</a:t>
            </a:r>
          </a:p>
        </p:txBody>
      </p:sp>
      <p:sp>
        <p:nvSpPr>
          <p:cNvPr id="21" name="Content Placeholder 32">
            <a:extLst>
              <a:ext uri="{FF2B5EF4-FFF2-40B4-BE49-F238E27FC236}">
                <a16:creationId xmlns:a16="http://schemas.microsoft.com/office/drawing/2014/main" id="{1C11EAC0-0F99-41EE-97FE-1C77F1528E0D}"/>
              </a:ext>
            </a:extLst>
          </p:cNvPr>
          <p:cNvSpPr txBox="1">
            <a:spLocks/>
          </p:cNvSpPr>
          <p:nvPr/>
        </p:nvSpPr>
        <p:spPr>
          <a:xfrm>
            <a:off x="9728566" y="3590355"/>
            <a:ext cx="2377440" cy="100642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0" dirty="0">
                <a:solidFill>
                  <a:schemeClr val="bg2">
                    <a:lumMod val="75000"/>
                  </a:schemeClr>
                </a:solidFill>
              </a:rPr>
              <a:t>Give your feedback and suggestions.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C10AAC36-7032-478A-8DE8-650A63DC55E5}"/>
              </a:ext>
            </a:extLst>
          </p:cNvPr>
          <p:cNvSpPr txBox="1">
            <a:spLocks/>
          </p:cNvSpPr>
          <p:nvPr/>
        </p:nvSpPr>
        <p:spPr>
          <a:xfrm>
            <a:off x="0" y="834102"/>
            <a:ext cx="12192000" cy="75713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gradFill>
                  <a:gsLst>
                    <a:gs pos="15000">
                      <a:schemeClr val="tx1"/>
                    </a:gs>
                    <a:gs pos="47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Your guide to all 5-steps of the journey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54AD956-9A83-41C0-A8B4-016ED7F11510}"/>
              </a:ext>
            </a:extLst>
          </p:cNvPr>
          <p:cNvSpPr/>
          <p:nvPr/>
        </p:nvSpPr>
        <p:spPr>
          <a:xfrm>
            <a:off x="866439" y="3062394"/>
            <a:ext cx="781878" cy="75713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1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95A33C8-1CB8-4701-866D-D47F58ECD0F1}"/>
              </a:ext>
            </a:extLst>
          </p:cNvPr>
          <p:cNvSpPr/>
          <p:nvPr/>
        </p:nvSpPr>
        <p:spPr>
          <a:xfrm>
            <a:off x="3281416" y="3062394"/>
            <a:ext cx="781878" cy="757130"/>
          </a:xfrm>
          <a:prstGeom prst="ellipse">
            <a:avLst/>
          </a:prstGeom>
          <a:solidFill>
            <a:schemeClr val="bg2">
              <a:lumMod val="75000"/>
            </a:schemeClr>
          </a:solidFill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3B4AAB0-7BA5-4D1E-A8A9-DE8FAA8D423C}"/>
              </a:ext>
            </a:extLst>
          </p:cNvPr>
          <p:cNvSpPr/>
          <p:nvPr/>
        </p:nvSpPr>
        <p:spPr>
          <a:xfrm>
            <a:off x="5696393" y="3062394"/>
            <a:ext cx="781878" cy="757130"/>
          </a:xfrm>
          <a:prstGeom prst="ellipse">
            <a:avLst/>
          </a:prstGeom>
          <a:solidFill>
            <a:schemeClr val="bg2">
              <a:lumMod val="75000"/>
            </a:schemeClr>
          </a:solidFill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3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B89ADF4-AC03-450A-8839-26696290BCC4}"/>
              </a:ext>
            </a:extLst>
          </p:cNvPr>
          <p:cNvSpPr/>
          <p:nvPr/>
        </p:nvSpPr>
        <p:spPr>
          <a:xfrm>
            <a:off x="8111370" y="3062394"/>
            <a:ext cx="781878" cy="757130"/>
          </a:xfrm>
          <a:prstGeom prst="ellipse">
            <a:avLst/>
          </a:prstGeom>
          <a:solidFill>
            <a:schemeClr val="bg2">
              <a:lumMod val="75000"/>
            </a:schemeClr>
          </a:solidFill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4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D37D859-2C2C-4F8B-A525-C82C76CE3E43}"/>
              </a:ext>
            </a:extLst>
          </p:cNvPr>
          <p:cNvSpPr/>
          <p:nvPr/>
        </p:nvSpPr>
        <p:spPr>
          <a:xfrm>
            <a:off x="10526347" y="3062394"/>
            <a:ext cx="781878" cy="757130"/>
          </a:xfrm>
          <a:prstGeom prst="ellipse">
            <a:avLst/>
          </a:prstGeom>
          <a:solidFill>
            <a:schemeClr val="bg2">
              <a:lumMod val="75000"/>
            </a:schemeClr>
          </a:solidFill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337610998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1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grpId="0" nodeType="withEffect" p14:presetBounceEnd="2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12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1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" fill="hold">
                          <p:stCondLst>
                            <p:cond delay="indefinite"/>
                          </p:stCondLst>
                          <p:childTnLst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10" presetClass="exit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7" presetID="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100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8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8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2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39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4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1" fill="hold" grpId="0" nodeType="clickEffect" p14:presetBounceEnd="2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4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4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8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8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6" presetClass="emp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6" dur="1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8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1" fill="hold" grpId="0" nodeType="clickEffect" p14:presetBounceEnd="2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64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65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6" presetClass="emp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75" dur="1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6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7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entr" presetSubtype="1" fill="hold" grpId="0" nodeType="clickEffect" p14:presetBounceEnd="2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83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84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8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8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8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8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4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6" presetID="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7" dur="100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12" grpId="0"/>
          <p:bldP spid="13" grpId="0"/>
          <p:bldP spid="14" grpId="0"/>
          <p:bldP spid="16" grpId="0"/>
          <p:bldP spid="17" grpId="0"/>
          <p:bldP spid="18" grpId="0"/>
          <p:bldP spid="19" grpId="0"/>
          <p:bldP spid="20" grpId="0"/>
          <p:bldP spid="21" grpId="0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1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8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8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2" fill="hold">
                          <p:stCondLst>
                            <p:cond delay="indefinite"/>
                          </p:stCondLst>
                          <p:childTnLst>
                            <p:par>
                              <p:cTn id="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" presetID="10" presetClass="exit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5" dur="10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7" presetID="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8" dur="100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8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8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8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1" fill="hold">
                          <p:stCondLst>
                            <p:cond delay="indefinite"/>
                          </p:stCondLst>
                          <p:childTnLst>
                            <p:par>
                              <p:cTn id="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8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8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8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6" presetClass="emp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6" dur="100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8" dur="10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0" fill="hold">
                          <p:stCondLst>
                            <p:cond delay="indefinite"/>
                          </p:stCondLst>
                          <p:childTnLst>
                            <p:par>
                              <p:cTn id="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8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8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6" presetClass="emph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75" dur="100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6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7" dur="10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9" fill="hold">
                          <p:stCondLst>
                            <p:cond delay="indefinite"/>
                          </p:stCondLst>
                          <p:childTnLst>
                            <p:par>
                              <p:cTn id="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8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" dur="8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8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" dur="8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3" presetID="10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4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6" presetID="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97" dur="100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200000" y="20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/>
          <p:bldP spid="12" grpId="0"/>
          <p:bldP spid="13" grpId="0"/>
          <p:bldP spid="14" grpId="0"/>
          <p:bldP spid="16" grpId="0"/>
          <p:bldP spid="17" grpId="0"/>
          <p:bldP spid="18" grpId="0"/>
          <p:bldP spid="19" grpId="0"/>
          <p:bldP spid="20" grpId="0"/>
          <p:bldP spid="21" grpId="0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438C31B-2D90-4072-B244-C7F8181B94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20587"/>
          <a:stretch>
            <a:fillRect/>
          </a:stretch>
        </p:blipFill>
        <p:spPr>
          <a:xfrm>
            <a:off x="6162608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3304" y="1511487"/>
            <a:ext cx="6096000" cy="3770263"/>
          </a:xfrm>
        </p:spPr>
        <p:txBody>
          <a:bodyPr/>
          <a:lstStyle/>
          <a:p>
            <a:r>
              <a:rPr lang="en-US" sz="4000" dirty="0"/>
              <a:t>Plan your journey</a:t>
            </a:r>
          </a:p>
          <a:p>
            <a:pPr lvl="2"/>
            <a:r>
              <a:rPr lang="en-US" dirty="0"/>
              <a:t>Past experience of the passengers.</a:t>
            </a:r>
          </a:p>
          <a:p>
            <a:pPr lvl="2"/>
            <a:r>
              <a:rPr lang="en-US" dirty="0"/>
              <a:t>Their feedback and suggestions.</a:t>
            </a:r>
          </a:p>
          <a:p>
            <a:pPr lvl="2"/>
            <a:r>
              <a:rPr lang="en-US" dirty="0"/>
              <a:t>Using sophisticated algorithms.</a:t>
            </a:r>
          </a:p>
          <a:p>
            <a:pPr lvl="2"/>
            <a:r>
              <a:rPr lang="en-US" dirty="0"/>
              <a:t>Your past preferences.</a:t>
            </a:r>
          </a:p>
          <a:p>
            <a:pPr lvl="2"/>
            <a:r>
              <a:rPr lang="en-US" dirty="0"/>
              <a:t>Current Trend.</a:t>
            </a:r>
          </a:p>
        </p:txBody>
      </p:sp>
    </p:spTree>
    <p:extLst>
      <p:ext uri="{BB962C8B-B14F-4D97-AF65-F5344CB8AC3E}">
        <p14:creationId xmlns:p14="http://schemas.microsoft.com/office/powerpoint/2010/main" val="2441306458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0FBCC0BA-F212-47DB-9A04-90479B75E40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flipH="1">
            <a:off x="-1" y="1900"/>
            <a:ext cx="6094444" cy="6856100"/>
          </a:xfrm>
        </p:spPr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36883-715C-46DA-9A9D-DAF00D5E0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8" name="Content Placeholder 15">
            <a:extLst>
              <a:ext uri="{FF2B5EF4-FFF2-40B4-BE49-F238E27FC236}">
                <a16:creationId xmlns:a16="http://schemas.microsoft.com/office/drawing/2014/main" id="{70073870-7627-4657-9D94-6ABCF90FAE50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094442" y="421000"/>
            <a:ext cx="6097557" cy="84023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9" name="Text Placeholder 41">
            <a:extLst>
              <a:ext uri="{FF2B5EF4-FFF2-40B4-BE49-F238E27FC236}">
                <a16:creationId xmlns:a16="http://schemas.microsoft.com/office/drawing/2014/main" id="{BCE08DB5-3557-4548-81BD-F4828451E96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0" y="1747462"/>
            <a:ext cx="6096000" cy="4632037"/>
          </a:xfrm>
        </p:spPr>
        <p:txBody>
          <a:bodyPr/>
          <a:lstStyle/>
          <a:p>
            <a:r>
              <a:rPr lang="en-US" sz="4000" dirty="0"/>
              <a:t>Digital presence at the station.</a:t>
            </a:r>
          </a:p>
          <a:p>
            <a:pPr lvl="2"/>
            <a:r>
              <a:rPr lang="en-US" dirty="0"/>
              <a:t>Digital enquiry window.</a:t>
            </a:r>
          </a:p>
          <a:p>
            <a:pPr lvl="2"/>
            <a:r>
              <a:rPr lang="en-US" dirty="0"/>
              <a:t>Real time announcements.</a:t>
            </a:r>
          </a:p>
          <a:p>
            <a:pPr lvl="2"/>
            <a:r>
              <a:rPr lang="en-US" dirty="0"/>
              <a:t>Avail passenger services on the go.</a:t>
            </a:r>
          </a:p>
          <a:p>
            <a:pPr lvl="2"/>
            <a:r>
              <a:rPr lang="en-US" dirty="0"/>
              <a:t>Navigate in and around the premises.</a:t>
            </a:r>
          </a:p>
          <a:p>
            <a:pPr lvl="2"/>
            <a:r>
              <a:rPr lang="en-US" dirty="0"/>
              <a:t>Make railways clean using ‘Digital </a:t>
            </a:r>
            <a:r>
              <a:rPr lang="en-US" dirty="0" err="1"/>
              <a:t>Safai</a:t>
            </a:r>
            <a:r>
              <a:rPr lang="en-US" dirty="0"/>
              <a:t>’.</a:t>
            </a:r>
          </a:p>
        </p:txBody>
      </p:sp>
    </p:spTree>
    <p:extLst>
      <p:ext uri="{BB962C8B-B14F-4D97-AF65-F5344CB8AC3E}">
        <p14:creationId xmlns:p14="http://schemas.microsoft.com/office/powerpoint/2010/main" val="187583275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438C31B-2D90-4072-B244-C7F8181B94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20587"/>
          <a:stretch>
            <a:fillRect/>
          </a:stretch>
        </p:blipFill>
        <p:spPr>
          <a:xfrm>
            <a:off x="6162608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3304" y="1511487"/>
            <a:ext cx="6096000" cy="3770263"/>
          </a:xfrm>
        </p:spPr>
        <p:txBody>
          <a:bodyPr/>
          <a:lstStyle/>
          <a:p>
            <a:r>
              <a:rPr lang="en-US" sz="4000" dirty="0"/>
              <a:t>Digital railway services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Online reservations.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Make online complaints.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Booking pantry food online.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Order food from food joints.</a:t>
            </a:r>
          </a:p>
          <a:p>
            <a:pPr marL="514350" lvl="2" indent="-514350" algn="l">
              <a:buFont typeface="+mj-lt"/>
              <a:buAutoNum type="romanLcPeriod"/>
            </a:pPr>
            <a:r>
              <a:rPr lang="en-US" dirty="0"/>
              <a:t>Real time notifications on mobile.</a:t>
            </a:r>
          </a:p>
        </p:txBody>
      </p:sp>
    </p:spTree>
    <p:extLst>
      <p:ext uri="{BB962C8B-B14F-4D97-AF65-F5344CB8AC3E}">
        <p14:creationId xmlns:p14="http://schemas.microsoft.com/office/powerpoint/2010/main" val="931421951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FUL Presentations.pptx" id="{F35F1979-0F96-40AB-A8BA-4291EDE5F127}" vid="{D4D34B82-5498-418F-8E4B-B445820BA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2552</TotalTime>
  <Words>631</Words>
  <Application>Microsoft Office PowerPoint</Application>
  <PresentationFormat>Widescreen</PresentationFormat>
  <Paragraphs>125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Adobe Fangsong Std R</vt:lpstr>
      <vt:lpstr>Adobe Gurmukhi</vt:lpstr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Wingdings</vt:lpstr>
      <vt:lpstr>Storybuilding Neal Creative</vt:lpstr>
      <vt:lpstr>SMART RAIL</vt:lpstr>
      <vt:lpstr>SMART  INDIA  WANTS  A  SMART  RAIL</vt:lpstr>
      <vt:lpstr>OUR  AIM</vt:lpstr>
      <vt:lpstr>PowerPoint Presentation</vt:lpstr>
      <vt:lpstr>Before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VISUALS ADD A COMPONENT TO STORYTELLING THAT TEXT CANNOT | SPEED.</vt:lpstr>
      <vt:lpstr>HAVE AN AWESOME DAY!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CAPS</dc:title>
  <dc:subject/>
  <dc:creator>Vipul Sharma</dc:creator>
  <cp:keywords/>
  <dc:description/>
  <cp:lastModifiedBy>Vipul Sharma</cp:lastModifiedBy>
  <cp:revision>80</cp:revision>
  <dcterms:created xsi:type="dcterms:W3CDTF">2018-03-15T17:33:57Z</dcterms:created>
  <dcterms:modified xsi:type="dcterms:W3CDTF">2018-03-29T05:21:32Z</dcterms:modified>
  <cp:category/>
</cp:coreProperties>
</file>

<file path=docProps/thumbnail.jpeg>
</file>